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2" r:id="rId11"/>
    <p:sldId id="267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3/8/2022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3/8/2022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liesbet.adam@vilvoorde.b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vilvoorde.bibliotheek.be/taaltuin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vilvoorde.bibliotheek.be/catalogus?q=woordeloos%20AND%20kast:%22Vlaams-brabant/Vilvoorde|Gelijkvloers%20Kinderen%20Taaltuin%20*%2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ilvoorde.bibliotheek.be/catalogus?q=thuis%20in%20taal&amp;facet%5bFormat%5d%5b0%5d=Kit&amp;page=1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vilvoorde.bibliotheek.be/catalogus?q=kast:%22Vlaams-brabant/Vilvoorde|Gelijkvloers%20Kinderen%20Taaltuin%20Oefenboeken%22&amp;theme=4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vilvoorde.bibliotheek.be/catalogus?q=kast:%22Vlaams-brabant/Vilvoorde|Gelijkvloers%20Kinderen%20Taaltuin%20Beeldwoordenboeken%22&amp;theme=4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vilvoorde.bibliotheek.be/catalogus?q=kast:%22Vlaams-brabant/Vilvoorde|Gelijkvloers%20Kinderen%20Taaltuin%20Educatieve%20Spellen%22&amp;theme=4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BD9E30-A625-415D-BEA5-3A58017929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EF499C-E375-40F4-A309-B0A262ADB3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AEAF945-A92D-43B9-B4D8-1A9FC2B6D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3249" y="1348844"/>
            <a:ext cx="5716338" cy="3042706"/>
          </a:xfrm>
        </p:spPr>
        <p:txBody>
          <a:bodyPr>
            <a:normAutofit/>
          </a:bodyPr>
          <a:lstStyle/>
          <a:p>
            <a:r>
              <a:rPr lang="nl-BE" sz="6000"/>
              <a:t>Taaltuin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632121-5882-4758-AFAB-D06DC3CFF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3786" y="4682062"/>
            <a:ext cx="5355264" cy="9509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l-BE" dirty="0"/>
              <a:t>Bibliotheek Vilvoorde</a:t>
            </a:r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1A25B9A-8333-4F5D-8B0D-0DF30B62B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6" r="-2" b="-2"/>
          <a:stretch/>
        </p:blipFill>
        <p:spPr>
          <a:xfrm>
            <a:off x="616737" y="621793"/>
            <a:ext cx="4376501" cy="56144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49A387D-81ED-40CD-96DC-69A3891139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8C5724-3032-4F24-A892-63FD8803FE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974F09-8863-49BC-ABCC-A89D66B79F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DF5C8D-DB14-433F-A4C6-2F8D731378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31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7B51788-2D6C-4445-A0AB-24022343DB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B86CA6-F228-4C1F-B04B-0E76BD328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9451" y="237744"/>
            <a:ext cx="5377853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649F38-AB1F-4790-9A5F-E9C0EB7C85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4042" y="374904"/>
            <a:ext cx="5106102" cy="6108192"/>
          </a:xfrm>
          <a:prstGeom prst="rect">
            <a:avLst/>
          </a:prstGeom>
          <a:solidFill>
            <a:schemeClr val="bg2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43DE8C-3F79-43B2-9BB2-344C21511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534" y="642594"/>
            <a:ext cx="4560470" cy="1371600"/>
          </a:xfrm>
        </p:spPr>
        <p:txBody>
          <a:bodyPr>
            <a:normAutofit/>
          </a:bodyPr>
          <a:lstStyle/>
          <a:p>
            <a:r>
              <a:rPr lang="nl-BE" sz="4000"/>
              <a:t>Leuke tools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81B653-D86F-4522-8F07-42E6961A46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233264"/>
            <a:ext cx="3324388" cy="375562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F6E2B84-CBD6-4FC8-8B7D-188FB1C4C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37" y="396576"/>
            <a:ext cx="2470042" cy="3429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6338CA8-E807-4F25-A0BD-068A02B763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42136"/>
            <a:ext cx="2722671" cy="246653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7F0BB17-01C2-4D5C-9ABF-B085C8177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0279" y="396576"/>
            <a:ext cx="2146599" cy="2146599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F6AAD8-5A6C-42B3-B65A-44E842747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533" y="2103120"/>
            <a:ext cx="4560471" cy="3931920"/>
          </a:xfrm>
        </p:spPr>
        <p:txBody>
          <a:bodyPr>
            <a:normAutofit/>
          </a:bodyPr>
          <a:lstStyle/>
          <a:p>
            <a:r>
              <a:rPr lang="nl-BE" sz="17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Verder beschikken we in de Taaltuin ook over anderstalige </a:t>
            </a:r>
            <a:r>
              <a:rPr lang="nl-BE" sz="17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strips, luisterboeken, muziek en gedichten</a:t>
            </a:r>
            <a:r>
              <a:rPr lang="nl-BE" sz="17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nl-BE" sz="17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Allemaal leuke tools om thuis of op school het Nederlands te oefenen en rond meertaligheid te werken.</a:t>
            </a:r>
          </a:p>
          <a:p>
            <a:endParaRPr lang="nl-BE" sz="17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84D2ED1-9EFD-4D45-9D7F-F7F8C10BD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77" y="4332514"/>
            <a:ext cx="2605562" cy="20078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9413794-137B-4458-A885-D5CE286B0E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4152201"/>
            <a:ext cx="3324388" cy="247540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314FFD3-4563-4D26-9C9F-DB0945498A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871984"/>
            <a:ext cx="2722671" cy="375562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796F41E-52EA-457B-8B36-CB57B772C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956" y="3035296"/>
            <a:ext cx="191124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97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31EC94-98A0-4BAE-A6DC-C853F728F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Aandacht voor diversiteit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F290B1-D379-4929-8101-711AB3E0D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In de Taaltuin besteden we extra aandacht aan diverse kinderboeken.</a:t>
            </a:r>
          </a:p>
          <a:p>
            <a:r>
              <a:rPr lang="nl-BE" dirty="0"/>
              <a:t>Uitgeverijen zoals Studio Sesam, ROSE </a:t>
            </a:r>
            <a:r>
              <a:rPr lang="nl-BE" dirty="0" err="1"/>
              <a:t>Stories</a:t>
            </a:r>
            <a:r>
              <a:rPr lang="nl-BE" dirty="0"/>
              <a:t> en </a:t>
            </a:r>
            <a:r>
              <a:rPr lang="nl-BE" dirty="0" err="1"/>
              <a:t>Lantana</a:t>
            </a:r>
            <a:r>
              <a:rPr lang="nl-BE" dirty="0"/>
              <a:t> Publishing zetten hierop in.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3FC6CFE-B828-4E0B-BCC9-5182AF22E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448" y="3930939"/>
            <a:ext cx="1619250" cy="16192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B9783E7-9044-4275-87B6-621BE5E0B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865" y="3930940"/>
            <a:ext cx="1811004" cy="16192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B56168B-639D-457F-89BD-6044BFFD5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340389"/>
            <a:ext cx="1619250" cy="22098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7874CAD-A34E-4ADD-B038-B4A103945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381" y="3930940"/>
            <a:ext cx="2039056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1B6B5E-BC77-4661-A32C-1C3798F7C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Meer info?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2CA4BB-B1CC-4808-B78C-B29D04F43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Neem gerust contact op met Liesbet Adam</a:t>
            </a:r>
          </a:p>
          <a:p>
            <a:r>
              <a:rPr lang="nl-BE" dirty="0"/>
              <a:t>Telefoon: 02/255 46 75</a:t>
            </a:r>
          </a:p>
          <a:p>
            <a:r>
              <a:rPr lang="nl-BE" dirty="0"/>
              <a:t>Mail: </a:t>
            </a:r>
            <a:r>
              <a:rPr lang="nl-BE" dirty="0">
                <a:hlinkClick r:id="rId2"/>
              </a:rPr>
              <a:t>liesbet.adam@vilvoorde.be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7978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2111D-F8D6-4F50-A4BB-B3665F263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De collectie</a:t>
            </a:r>
          </a:p>
        </p:txBody>
      </p:sp>
      <p:pic>
        <p:nvPicPr>
          <p:cNvPr id="4" name="Tijdelijke aanduiding voor afbeelding 5" descr="202006_taaltuin_overzicht_logo.pdf en nog 1 andere pagina - Profiel 1 - Microsoft​ Edge">
            <a:extLst>
              <a:ext uri="{FF2B5EF4-FFF2-40B4-BE49-F238E27FC236}">
                <a16:creationId xmlns:a16="http://schemas.microsoft.com/office/drawing/2014/main" id="{9F613EDE-3AEF-4D6B-A893-5478259B6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4339" y="2022740"/>
            <a:ext cx="5622605" cy="3932237"/>
          </a:xfrm>
        </p:spPr>
      </p:pic>
    </p:spTree>
    <p:extLst>
      <p:ext uri="{BB962C8B-B14F-4D97-AF65-F5344CB8AC3E}">
        <p14:creationId xmlns:p14="http://schemas.microsoft.com/office/powerpoint/2010/main" val="1470820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869D4C-FEBD-4DE0-933E-7894ABC28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Prentenboeken in meer dan 50 talen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749ECE-9A0B-4796-80A6-B4410C6A8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Onze Taaltuin bestaat al meer dan 5 jaar. </a:t>
            </a:r>
          </a:p>
          <a:p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zijn van start gegaan met </a:t>
            </a:r>
            <a:r>
              <a:rPr lang="nl-B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anderstalige en meertalige prentenboeken</a:t>
            </a: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Intussen hebben we al meer dan </a:t>
            </a:r>
            <a:r>
              <a:rPr lang="nl-B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talen </a:t>
            </a: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onze collectie</a:t>
            </a:r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https://vilvoorde.bibliotheek.be/taaltuin</a:t>
            </a:r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de meeste prentenboeken hebben we een Nederlandstalige versie beschikbaar.                                 Dit is leuk en leerrijk voor de kinderen en hun ouders en </a:t>
            </a:r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ook</a:t>
            </a: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handig voor onze                            </a:t>
            </a:r>
            <a:r>
              <a:rPr lang="nl-B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meertalige voorleesmomenten</a:t>
            </a: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(Voorlezen XL). 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D98A453-2DAE-4266-BD80-318C3874B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736" y="3727892"/>
            <a:ext cx="1631749" cy="230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56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5F66B3-849B-41BD-A54A-AB990EDD5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026" name="Picture 2" descr="FRERES ET SOEURS | nik-nak®">
            <a:extLst>
              <a:ext uri="{FF2B5EF4-FFF2-40B4-BE49-F238E27FC236}">
                <a16:creationId xmlns:a16="http://schemas.microsoft.com/office/drawing/2014/main" id="{4C035C8C-96B9-4849-B709-97114A0EEDD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2103438"/>
            <a:ext cx="3748087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107A414-7EEE-42FD-8D06-1F07FE8F376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487" y="2209441"/>
            <a:ext cx="1560780" cy="204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9E710E9-8B6B-4946-9C8A-CDED7DB38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336" y="3805367"/>
            <a:ext cx="1560781" cy="207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er Regenbogenfisch">
            <a:extLst>
              <a:ext uri="{FF2B5EF4-FFF2-40B4-BE49-F238E27FC236}">
                <a16:creationId xmlns:a16="http://schemas.microsoft.com/office/drawing/2014/main" id="{A5397376-2D1E-48E9-85EA-1E9F892D5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026" y="2951596"/>
            <a:ext cx="1465550" cy="205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408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AF9E43-ADE7-44E1-BEC5-C50F2FF78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Woordeloze prentenboeken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76ECD5-07F0-4804-87F6-AD9A4F285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Naast de ‘talige’ boeken hebben we ook ‘</a:t>
            </a:r>
            <a:r>
              <a:rPr lang="nl-BE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silent</a:t>
            </a:r>
            <a:r>
              <a:rPr lang="nl-B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BE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books</a:t>
            </a: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’, dit zijn prentenboeken zonder woorden. </a:t>
            </a:r>
          </a:p>
          <a:p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 boeken</a:t>
            </a: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kunnen in alle talen worden voorgelezen. </a:t>
            </a:r>
          </a:p>
          <a:p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https://vilvoorde.bibliotheek.be/catalogus?q=woordeloos%20AND%20kast%3A%22Vlaams-brabant%2FVilvoorde%7CGelijkvloers%20Kinderen%20Taaltuin%20*%22</a:t>
            </a: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FD16727-0DB9-49C8-81B9-2AB1487C2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643" y="3895577"/>
            <a:ext cx="1619250" cy="18764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3771CB3-EE7E-41D6-8E83-2E2FF67CE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361" y="4179104"/>
            <a:ext cx="2197100" cy="159289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BFB2AF6-F0AE-4F0C-B757-D02DBE8FF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929" y="4333727"/>
            <a:ext cx="1619250" cy="14382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463AD3A-C307-43DB-8F91-DCDB87588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5647" y="3792101"/>
            <a:ext cx="1619250" cy="197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05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416BC6-45D9-42E2-812E-8642852FBA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07194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8FFABA-35FF-4824-A828-AF70682C17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082" y="407588"/>
            <a:ext cx="5532146" cy="6066184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61B94DE-1FE7-4210-BD11-4E0A89135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43" r="-3" b="-3"/>
          <a:stretch/>
        </p:blipFill>
        <p:spPr>
          <a:xfrm>
            <a:off x="882713" y="913324"/>
            <a:ext cx="4572418" cy="50758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36AA63B-9EE1-4A5A-ABD7-4BA42FEF4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2979" y="237744"/>
            <a:ext cx="5634325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89016A-FD6A-409F-BD59-281B82AF3E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9956" y="372498"/>
            <a:ext cx="5352593" cy="61130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504B09-0019-451E-ABB1-92ECFEE9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nl-BE" dirty="0"/>
              <a:t>Thuistaal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250DEE-3F0C-46A8-BB0A-99F62FC9E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96880"/>
          </a:xfrm>
        </p:spPr>
        <p:txBody>
          <a:bodyPr>
            <a:normAutofit fontScale="92500" lnSpcReduction="20000"/>
          </a:bodyPr>
          <a:lstStyle/>
          <a:p>
            <a:r>
              <a:rPr lang="nl-B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Voorlezen in de thuistaal is zowel belangrijk voor het </a:t>
            </a:r>
            <a:r>
              <a:rPr lang="nl-BE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welbevinden</a:t>
            </a:r>
            <a:r>
              <a:rPr lang="nl-B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van de kinderen en hun ouders als voor het leren van het Nederlands. </a:t>
            </a:r>
          </a:p>
          <a:p>
            <a:r>
              <a:rPr lang="nl-B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eigen taal tegenkomen in de bibliotheek zorgt daarenboven voor </a:t>
            </a:r>
            <a:r>
              <a:rPr lang="nl-BE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gevoel van (h)erkenning</a:t>
            </a:r>
            <a:r>
              <a:rPr lang="nl-B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waardoor de drempel verlaagt.</a:t>
            </a:r>
          </a:p>
          <a:p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hebben ook enkele ‘Thuis in taal-koffers’. Deze zijn bedoeld om voor te lezen in de </a:t>
            </a:r>
            <a:r>
              <a:rPr lang="nl-B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thuistaal</a:t>
            </a: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 koffers zijn gevuld met een vijftal boeken in 1 taal. De beschikbare talen zijn: Albanees, 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Arabisch, </a:t>
            </a: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Armeens, Bulgaars, Roemeens, Spaans, </a:t>
            </a:r>
            <a:r>
              <a:rPr lang="nl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Tamazight</a:t>
            </a: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Turks.</a:t>
            </a:r>
            <a:endParaRPr lang="nl-B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B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https://vilvoorde.bibliotheek.be/catalogus?q=thuis%20in%20taal&amp;facet%5BFormat%5D%5B0%5D=Kit&amp;page=1</a:t>
            </a:r>
            <a:r>
              <a:rPr lang="nl-B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65667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940DE1-C4DD-4056-96A7-C5C181832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Nederlands oefenen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7AF3B9-9551-4D77-8343-76219F4AA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 het Nederlands thuis te kunnen oefenen hebben we de Taaltuin uitgebreid met oefenboeken. </a:t>
            </a:r>
          </a:p>
          <a:p>
            <a:r>
              <a:rPr lang="nl-BE" dirty="0">
                <a:hlinkClick r:id="rId2"/>
              </a:rPr>
              <a:t>https://vilvoorde.bibliotheek.be/catalogus?q=kast%3A%22Vlaams-brabant/Vilvoorde%7CGelijkvloers%20Kinderen%20Taaltuin%20Oefenboeken%22&amp;theme=43</a:t>
            </a:r>
            <a:r>
              <a:rPr lang="nl-BE" dirty="0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6C25324-F8F9-4D97-AF6A-8E986F9E5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091" y="3815386"/>
            <a:ext cx="1465988" cy="2095500"/>
          </a:xfrm>
          <a:prstGeom prst="rect">
            <a:avLst/>
          </a:prstGeom>
        </p:spPr>
      </p:pic>
      <p:pic>
        <p:nvPicPr>
          <p:cNvPr id="1026" name="Picture 2" descr="De taaltrap : Nederlands voor anderstalige kinderen">
            <a:extLst>
              <a:ext uri="{FF2B5EF4-FFF2-40B4-BE49-F238E27FC236}">
                <a16:creationId xmlns:a16="http://schemas.microsoft.com/office/drawing/2014/main" id="{C27E1BBB-9DA7-4067-B69B-DC9FC2EA1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008" y="3797850"/>
            <a:ext cx="1490523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eg 't eens! : Nederlands voor jonge buitenlanders">
            <a:extLst>
              <a:ext uri="{FF2B5EF4-FFF2-40B4-BE49-F238E27FC236}">
                <a16:creationId xmlns:a16="http://schemas.microsoft.com/office/drawing/2014/main" id="{1BA2FA9C-A78E-4041-8D37-EF7D2B7FD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755" y="3815386"/>
            <a:ext cx="1478154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D0F4481-5445-45B7-BC4E-80E63FA8AD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1928" y="3797850"/>
            <a:ext cx="1490523" cy="21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42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9EE9B6-6452-4C97-881F-28994E7EDA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88C26A-CC87-42D4-8DB9-CA14191E1D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5336639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EE6C36-6B4C-40C1-98E3-C89E6BA4F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85" y="727626"/>
            <a:ext cx="4610691" cy="1718225"/>
          </a:xfrm>
        </p:spPr>
        <p:txBody>
          <a:bodyPr>
            <a:normAutofit/>
          </a:bodyPr>
          <a:lstStyle/>
          <a:p>
            <a:r>
              <a:rPr lang="nl-BE" sz="3000"/>
              <a:t>Beeldwoordenboeken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FA9310-B71A-44DD-A4E4-0397C8FB5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86" y="2538919"/>
            <a:ext cx="4602152" cy="3596880"/>
          </a:xfrm>
        </p:spPr>
        <p:txBody>
          <a:bodyPr>
            <a:normAutofit/>
          </a:bodyPr>
          <a:lstStyle/>
          <a:p>
            <a:r>
              <a:rPr lang="nl-BE" dirty="0"/>
              <a:t>Woordjes leren en woordenschat oefenen kan met onze beeldwoordenboeken.</a:t>
            </a:r>
          </a:p>
          <a:p>
            <a:r>
              <a:rPr lang="nl-BE" dirty="0"/>
              <a:t>Deze zijn beschikbaar voor verschillende leeftijden (0 – 11 jaar).</a:t>
            </a:r>
          </a:p>
          <a:p>
            <a:r>
              <a:rPr lang="nl-BE" dirty="0">
                <a:hlinkClick r:id="rId2"/>
              </a:rPr>
              <a:t>https://vilvoorde.bibliotheek.be/catalogus?q=kast%3A%22Vlaams-brabant/Vilvoorde%7CGelijkvloers%20Kinderen%20Taaltuin%20Beeldwoordenboeken%22&amp;theme=43</a:t>
            </a:r>
            <a:r>
              <a:rPr lang="nl-BE" dirty="0"/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05392C-FE6D-49A4-8000-A1299FD2DC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7908" y="0"/>
            <a:ext cx="63440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53FA3FE-3FA8-49C5-9557-C76DFF4B9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87" b="16206"/>
          <a:stretch/>
        </p:blipFill>
        <p:spPr>
          <a:xfrm>
            <a:off x="8245160" y="3209731"/>
            <a:ext cx="3716680" cy="339634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F4B726F-ACFA-41E9-886B-DDBD97DCD5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87" r="-1" b="19606"/>
          <a:stretch/>
        </p:blipFill>
        <p:spPr>
          <a:xfrm>
            <a:off x="6013954" y="282258"/>
            <a:ext cx="3950144" cy="3749831"/>
          </a:xfrm>
          <a:custGeom>
            <a:avLst/>
            <a:gdLst/>
            <a:ahLst/>
            <a:cxnLst/>
            <a:rect l="l" t="t" r="r" b="b"/>
            <a:pathLst>
              <a:path w="3950144" h="3749831">
                <a:moveTo>
                  <a:pt x="0" y="0"/>
                </a:moveTo>
                <a:lnTo>
                  <a:pt x="3950144" y="0"/>
                </a:lnTo>
                <a:lnTo>
                  <a:pt x="3950144" y="2780881"/>
                </a:lnTo>
                <a:lnTo>
                  <a:pt x="2071742" y="2780881"/>
                </a:lnTo>
                <a:lnTo>
                  <a:pt x="2071742" y="3749831"/>
                </a:lnTo>
                <a:lnTo>
                  <a:pt x="0" y="3749831"/>
                </a:lnTo>
                <a:close/>
              </a:path>
            </a:pathLst>
          </a:cu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3434329-747A-47D7-B058-0691B1DF75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35" r="17219"/>
          <a:stretch/>
        </p:blipFill>
        <p:spPr>
          <a:xfrm>
            <a:off x="10103510" y="282258"/>
            <a:ext cx="1858339" cy="278088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74EBC29-9CDF-4F8C-87DA-52C7F66A6E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" b="11672"/>
          <a:stretch/>
        </p:blipFill>
        <p:spPr>
          <a:xfrm>
            <a:off x="6012659" y="4194828"/>
            <a:ext cx="2071743" cy="241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65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19E7A5-DE67-4E54-B8F3-F381C2525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Taalspelletjes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4E47A2-0292-48E2-9B17-2B28CF9B1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Op een speelse manier taal oefenen kan met onze taalspelletjes.</a:t>
            </a:r>
          </a:p>
          <a:p>
            <a:r>
              <a:rPr lang="nl-BE" dirty="0"/>
              <a:t>Deze zijn beschikbaar in het Engels, het Frans en het Nederlands.</a:t>
            </a:r>
          </a:p>
          <a:p>
            <a:r>
              <a:rPr lang="nl-BE" dirty="0">
                <a:hlinkClick r:id="rId2"/>
              </a:rPr>
              <a:t>https://vilvoorde.bibliotheek.be/catalogus?q=kast%3A%22Vlaams-brabant/Vilvoorde%7CGelijkvloers%20Kinderen%20Taaltuin%20Educatieve%20Spellen%22&amp;theme=43</a:t>
            </a:r>
            <a:r>
              <a:rPr lang="nl-BE" dirty="0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FDD2DFD-59B7-46E4-96FF-3751AB1FC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160" y="4699030"/>
            <a:ext cx="1619250" cy="8953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0CC34FC-0EC5-4D87-9A27-3B7EE020B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793" y="3904090"/>
            <a:ext cx="1105189" cy="169028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78D5D7E-328B-418D-8CE4-D5D0FEA0B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9695" y="3884535"/>
            <a:ext cx="1196187" cy="170984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C7A0CBD-2429-41E9-800D-BDD477DEC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4596" y="3975129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841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127</TotalTime>
  <Words>373</Words>
  <Application>Microsoft Office PowerPoint</Application>
  <PresentationFormat>Breedbeeld</PresentationFormat>
  <Paragraphs>38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Times New Roman</vt:lpstr>
      <vt:lpstr>Savon</vt:lpstr>
      <vt:lpstr>Taaltuin</vt:lpstr>
      <vt:lpstr>De collectie</vt:lpstr>
      <vt:lpstr>Prentenboeken in meer dan 50 talen</vt:lpstr>
      <vt:lpstr>PowerPoint-presentatie</vt:lpstr>
      <vt:lpstr>Woordeloze prentenboeken</vt:lpstr>
      <vt:lpstr>Thuistaal</vt:lpstr>
      <vt:lpstr>Nederlands oefenen</vt:lpstr>
      <vt:lpstr>Beeldwoordenboeken</vt:lpstr>
      <vt:lpstr>Taalspelletjes</vt:lpstr>
      <vt:lpstr>Leuke tools</vt:lpstr>
      <vt:lpstr>Aandacht voor diversiteit</vt:lpstr>
      <vt:lpstr>Meer info?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Taaltuin</dc:title>
  <dc:creator>Adam Liesbet</dc:creator>
  <cp:lastModifiedBy>Admin</cp:lastModifiedBy>
  <cp:revision>30</cp:revision>
  <dcterms:created xsi:type="dcterms:W3CDTF">2022-02-25T09:08:36Z</dcterms:created>
  <dcterms:modified xsi:type="dcterms:W3CDTF">2022-03-08T14:22:35Z</dcterms:modified>
</cp:coreProperties>
</file>