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57" r:id="rId3"/>
    <p:sldId id="259" r:id="rId4"/>
    <p:sldId id="258" r:id="rId5"/>
    <p:sldId id="262" r:id="rId6"/>
    <p:sldId id="263" r:id="rId7"/>
    <p:sldId id="264" r:id="rId8"/>
    <p:sldId id="265" r:id="rId9"/>
    <p:sldId id="267" r:id="rId10"/>
    <p:sldId id="266" r:id="rId11"/>
    <p:sldId id="268" r:id="rId12"/>
    <p:sldId id="260" r:id="rId13"/>
    <p:sldId id="261" r:id="rId14"/>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B1A50"/>
    <a:srgbClr val="FFEABC"/>
    <a:srgbClr val="FFE1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7D6962-0291-4A28-B152-231E97AA3AF5}" v="14" dt="2023-02-02T13:32:48.9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9849" autoAdjust="0"/>
  </p:normalViewPr>
  <p:slideViewPr>
    <p:cSldViewPr snapToGrid="0">
      <p:cViewPr varScale="1">
        <p:scale>
          <a:sx n="60" d="100"/>
          <a:sy n="60" d="100"/>
        </p:scale>
        <p:origin x="1522" y="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lyne Watteeuw" userId="cfef2772-5cdb-4e24-9478-e666bd781b82" providerId="ADAL" clId="{057D6962-0291-4A28-B152-231E97AA3AF5}"/>
    <pc:docChg chg="undo custSel addSld modSld sldOrd modMainMaster">
      <pc:chgData name="Marilyne Watteeuw" userId="cfef2772-5cdb-4e24-9478-e666bd781b82" providerId="ADAL" clId="{057D6962-0291-4A28-B152-231E97AA3AF5}" dt="2023-02-02T15:49:23.823" v="6250" actId="20577"/>
      <pc:docMkLst>
        <pc:docMk/>
      </pc:docMkLst>
      <pc:sldChg chg="addSp delSp modSp new mod setBg">
        <pc:chgData name="Marilyne Watteeuw" userId="cfef2772-5cdb-4e24-9478-e666bd781b82" providerId="ADAL" clId="{057D6962-0291-4A28-B152-231E97AA3AF5}" dt="2023-02-02T15:41:23.221" v="5496" actId="20577"/>
        <pc:sldMkLst>
          <pc:docMk/>
          <pc:sldMk cId="806136100" sldId="256"/>
        </pc:sldMkLst>
        <pc:spChg chg="mod">
          <ac:chgData name="Marilyne Watteeuw" userId="cfef2772-5cdb-4e24-9478-e666bd781b82" providerId="ADAL" clId="{057D6962-0291-4A28-B152-231E97AA3AF5}" dt="2023-02-02T15:41:23.221" v="5496" actId="20577"/>
          <ac:spMkLst>
            <pc:docMk/>
            <pc:sldMk cId="806136100" sldId="256"/>
            <ac:spMk id="2" creationId="{2EB83785-3976-9BDA-1990-720D6EB76EAB}"/>
          </ac:spMkLst>
        </pc:spChg>
        <pc:spChg chg="del">
          <ac:chgData name="Marilyne Watteeuw" userId="cfef2772-5cdb-4e24-9478-e666bd781b82" providerId="ADAL" clId="{057D6962-0291-4A28-B152-231E97AA3AF5}" dt="2023-02-02T12:54:42.624" v="7" actId="478"/>
          <ac:spMkLst>
            <pc:docMk/>
            <pc:sldMk cId="806136100" sldId="256"/>
            <ac:spMk id="3" creationId="{E8CAD1D0-A072-9877-2CB8-278F3D5EA903}"/>
          </ac:spMkLst>
        </pc:spChg>
        <pc:spChg chg="add mod">
          <ac:chgData name="Marilyne Watteeuw" userId="cfef2772-5cdb-4e24-9478-e666bd781b82" providerId="ADAL" clId="{057D6962-0291-4A28-B152-231E97AA3AF5}" dt="2023-02-02T12:59:38.688" v="159" actId="207"/>
          <ac:spMkLst>
            <pc:docMk/>
            <pc:sldMk cId="806136100" sldId="256"/>
            <ac:spMk id="4" creationId="{A0488F3F-4EC8-39F9-2CF1-4E4C80B9DC79}"/>
          </ac:spMkLst>
        </pc:spChg>
        <pc:spChg chg="add mod">
          <ac:chgData name="Marilyne Watteeuw" userId="cfef2772-5cdb-4e24-9478-e666bd781b82" providerId="ADAL" clId="{057D6962-0291-4A28-B152-231E97AA3AF5}" dt="2023-02-02T12:56:44.943" v="149" actId="207"/>
          <ac:spMkLst>
            <pc:docMk/>
            <pc:sldMk cId="806136100" sldId="256"/>
            <ac:spMk id="5" creationId="{14BF738F-B4C2-382D-E651-84AFD6966AAC}"/>
          </ac:spMkLst>
        </pc:spChg>
        <pc:picChg chg="add mod">
          <ac:chgData name="Marilyne Watteeuw" userId="cfef2772-5cdb-4e24-9478-e666bd781b82" providerId="ADAL" clId="{057D6962-0291-4A28-B152-231E97AA3AF5}" dt="2023-02-02T13:00:16.019" v="162" actId="1076"/>
          <ac:picMkLst>
            <pc:docMk/>
            <pc:sldMk cId="806136100" sldId="256"/>
            <ac:picMk id="7" creationId="{7FA018D4-F380-6162-C7C0-0F94D2501A2E}"/>
          </ac:picMkLst>
        </pc:picChg>
      </pc:sldChg>
      <pc:sldChg chg="delSp modSp add mod setBg modNotesTx">
        <pc:chgData name="Marilyne Watteeuw" userId="cfef2772-5cdb-4e24-9478-e666bd781b82" providerId="ADAL" clId="{057D6962-0291-4A28-B152-231E97AA3AF5}" dt="2023-02-02T15:48:17.170" v="6132" actId="20577"/>
        <pc:sldMkLst>
          <pc:docMk/>
          <pc:sldMk cId="2467163716" sldId="257"/>
        </pc:sldMkLst>
        <pc:spChg chg="mod">
          <ac:chgData name="Marilyne Watteeuw" userId="cfef2772-5cdb-4e24-9478-e666bd781b82" providerId="ADAL" clId="{057D6962-0291-4A28-B152-231E97AA3AF5}" dt="2023-02-02T13:03:55.311" v="486" actId="1076"/>
          <ac:spMkLst>
            <pc:docMk/>
            <pc:sldMk cId="2467163716" sldId="257"/>
            <ac:spMk id="2" creationId="{2EB83785-3976-9BDA-1990-720D6EB76EAB}"/>
          </ac:spMkLst>
        </pc:spChg>
        <pc:spChg chg="del">
          <ac:chgData name="Marilyne Watteeuw" userId="cfef2772-5cdb-4e24-9478-e666bd781b82" providerId="ADAL" clId="{057D6962-0291-4A28-B152-231E97AA3AF5}" dt="2023-02-02T13:01:14.317" v="169" actId="478"/>
          <ac:spMkLst>
            <pc:docMk/>
            <pc:sldMk cId="2467163716" sldId="257"/>
            <ac:spMk id="4" creationId="{A0488F3F-4EC8-39F9-2CF1-4E4C80B9DC79}"/>
          </ac:spMkLst>
        </pc:spChg>
        <pc:spChg chg="mod">
          <ac:chgData name="Marilyne Watteeuw" userId="cfef2772-5cdb-4e24-9478-e666bd781b82" providerId="ADAL" clId="{057D6962-0291-4A28-B152-231E97AA3AF5}" dt="2023-02-02T13:04:50.757" v="613" actId="1076"/>
          <ac:spMkLst>
            <pc:docMk/>
            <pc:sldMk cId="2467163716" sldId="257"/>
            <ac:spMk id="5" creationId="{14BF738F-B4C2-382D-E651-84AFD6966AAC}"/>
          </ac:spMkLst>
        </pc:spChg>
        <pc:picChg chg="mod">
          <ac:chgData name="Marilyne Watteeuw" userId="cfef2772-5cdb-4e24-9478-e666bd781b82" providerId="ADAL" clId="{057D6962-0291-4A28-B152-231E97AA3AF5}" dt="2023-02-02T13:01:06.738" v="165" actId="1076"/>
          <ac:picMkLst>
            <pc:docMk/>
            <pc:sldMk cId="2467163716" sldId="257"/>
            <ac:picMk id="7" creationId="{7FA018D4-F380-6162-C7C0-0F94D2501A2E}"/>
          </ac:picMkLst>
        </pc:picChg>
      </pc:sldChg>
      <pc:sldChg chg="modSp add mod modNotesTx">
        <pc:chgData name="Marilyne Watteeuw" userId="cfef2772-5cdb-4e24-9478-e666bd781b82" providerId="ADAL" clId="{057D6962-0291-4A28-B152-231E97AA3AF5}" dt="2023-02-02T13:13:00.085" v="2348" actId="20577"/>
        <pc:sldMkLst>
          <pc:docMk/>
          <pc:sldMk cId="3233251333" sldId="258"/>
        </pc:sldMkLst>
        <pc:spChg chg="mod">
          <ac:chgData name="Marilyne Watteeuw" userId="cfef2772-5cdb-4e24-9478-e666bd781b82" providerId="ADAL" clId="{057D6962-0291-4A28-B152-231E97AA3AF5}" dt="2023-02-02T13:05:16.029" v="629" actId="14100"/>
          <ac:spMkLst>
            <pc:docMk/>
            <pc:sldMk cId="3233251333" sldId="258"/>
            <ac:spMk id="2" creationId="{2EB83785-3976-9BDA-1990-720D6EB76EAB}"/>
          </ac:spMkLst>
        </pc:spChg>
        <pc:spChg chg="mod">
          <ac:chgData name="Marilyne Watteeuw" userId="cfef2772-5cdb-4e24-9478-e666bd781b82" providerId="ADAL" clId="{057D6962-0291-4A28-B152-231E97AA3AF5}" dt="2023-02-02T13:07:32.459" v="833" actId="1076"/>
          <ac:spMkLst>
            <pc:docMk/>
            <pc:sldMk cId="3233251333" sldId="258"/>
            <ac:spMk id="5" creationId="{14BF738F-B4C2-382D-E651-84AFD6966AAC}"/>
          </ac:spMkLst>
        </pc:spChg>
        <pc:picChg chg="mod">
          <ac:chgData name="Marilyne Watteeuw" userId="cfef2772-5cdb-4e24-9478-e666bd781b82" providerId="ADAL" clId="{057D6962-0291-4A28-B152-231E97AA3AF5}" dt="2023-02-02T13:05:01.668" v="616" actId="14100"/>
          <ac:picMkLst>
            <pc:docMk/>
            <pc:sldMk cId="3233251333" sldId="258"/>
            <ac:picMk id="7" creationId="{7FA018D4-F380-6162-C7C0-0F94D2501A2E}"/>
          </ac:picMkLst>
        </pc:picChg>
      </pc:sldChg>
      <pc:sldChg chg="addSp delSp modSp new mod modAnim">
        <pc:chgData name="Marilyne Watteeuw" userId="cfef2772-5cdb-4e24-9478-e666bd781b82" providerId="ADAL" clId="{057D6962-0291-4A28-B152-231E97AA3AF5}" dt="2023-02-02T13:18:09.655" v="3381" actId="1076"/>
        <pc:sldMkLst>
          <pc:docMk/>
          <pc:sldMk cId="1828571685" sldId="259"/>
        </pc:sldMkLst>
        <pc:spChg chg="del">
          <ac:chgData name="Marilyne Watteeuw" userId="cfef2772-5cdb-4e24-9478-e666bd781b82" providerId="ADAL" clId="{057D6962-0291-4A28-B152-231E97AA3AF5}" dt="2023-02-02T13:17:57.554" v="3377"/>
          <ac:spMkLst>
            <pc:docMk/>
            <pc:sldMk cId="1828571685" sldId="259"/>
            <ac:spMk id="3" creationId="{9C943623-A4E6-9F51-A936-687D5E0BD29A}"/>
          </ac:spMkLst>
        </pc:spChg>
        <pc:picChg chg="add mod">
          <ac:chgData name="Marilyne Watteeuw" userId="cfef2772-5cdb-4e24-9478-e666bd781b82" providerId="ADAL" clId="{057D6962-0291-4A28-B152-231E97AA3AF5}" dt="2023-02-02T13:18:09.655" v="3381" actId="1076"/>
          <ac:picMkLst>
            <pc:docMk/>
            <pc:sldMk cId="1828571685" sldId="259"/>
            <ac:picMk id="4" creationId="{05F3DBB7-380C-63C1-E4AD-1C4C16DC62DC}"/>
          </ac:picMkLst>
        </pc:picChg>
      </pc:sldChg>
      <pc:sldChg chg="addSp delSp modSp add mod modNotesTx">
        <pc:chgData name="Marilyne Watteeuw" userId="cfef2772-5cdb-4e24-9478-e666bd781b82" providerId="ADAL" clId="{057D6962-0291-4A28-B152-231E97AA3AF5}" dt="2023-02-02T13:25:08.582" v="5073" actId="20577"/>
        <pc:sldMkLst>
          <pc:docMk/>
          <pc:sldMk cId="3861617683" sldId="260"/>
        </pc:sldMkLst>
        <pc:spChg chg="add del mod">
          <ac:chgData name="Marilyne Watteeuw" userId="cfef2772-5cdb-4e24-9478-e666bd781b82" providerId="ADAL" clId="{057D6962-0291-4A28-B152-231E97AA3AF5}" dt="2023-02-02T13:19:12.623" v="3421" actId="20577"/>
          <ac:spMkLst>
            <pc:docMk/>
            <pc:sldMk cId="3861617683" sldId="260"/>
            <ac:spMk id="2" creationId="{2EB83785-3976-9BDA-1990-720D6EB76EAB}"/>
          </ac:spMkLst>
        </pc:spChg>
        <pc:spChg chg="add del mod">
          <ac:chgData name="Marilyne Watteeuw" userId="cfef2772-5cdb-4e24-9478-e666bd781b82" providerId="ADAL" clId="{057D6962-0291-4A28-B152-231E97AA3AF5}" dt="2023-02-02T13:18:55.938" v="3386" actId="478"/>
          <ac:spMkLst>
            <pc:docMk/>
            <pc:sldMk cId="3861617683" sldId="260"/>
            <ac:spMk id="4" creationId="{36B8CD5B-1E3A-F6D8-F2E8-1BFD84949F6C}"/>
          </ac:spMkLst>
        </pc:spChg>
        <pc:spChg chg="add del mod">
          <ac:chgData name="Marilyne Watteeuw" userId="cfef2772-5cdb-4e24-9478-e666bd781b82" providerId="ADAL" clId="{057D6962-0291-4A28-B152-231E97AA3AF5}" dt="2023-02-02T13:20:04.696" v="3556" actId="5793"/>
          <ac:spMkLst>
            <pc:docMk/>
            <pc:sldMk cId="3861617683" sldId="260"/>
            <ac:spMk id="5" creationId="{14BF738F-B4C2-382D-E651-84AFD6966AAC}"/>
          </ac:spMkLst>
        </pc:spChg>
        <pc:spChg chg="add del">
          <ac:chgData name="Marilyne Watteeuw" userId="cfef2772-5cdb-4e24-9478-e666bd781b82" providerId="ADAL" clId="{057D6962-0291-4A28-B152-231E97AA3AF5}" dt="2023-02-02T13:18:56.434" v="3387" actId="26606"/>
          <ac:spMkLst>
            <pc:docMk/>
            <pc:sldMk cId="3861617683" sldId="260"/>
            <ac:spMk id="12" creationId="{F13C74B1-5B17-4795-BED0-7140497B445A}"/>
          </ac:spMkLst>
        </pc:spChg>
        <pc:spChg chg="add del">
          <ac:chgData name="Marilyne Watteeuw" userId="cfef2772-5cdb-4e24-9478-e666bd781b82" providerId="ADAL" clId="{057D6962-0291-4A28-B152-231E97AA3AF5}" dt="2023-02-02T13:18:56.434" v="3387" actId="26606"/>
          <ac:spMkLst>
            <pc:docMk/>
            <pc:sldMk cId="3861617683" sldId="260"/>
            <ac:spMk id="14" creationId="{D4974D33-8DC5-464E-8C6D-BE58F0669C17}"/>
          </ac:spMkLst>
        </pc:spChg>
        <pc:picChg chg="mod">
          <ac:chgData name="Marilyne Watteeuw" userId="cfef2772-5cdb-4e24-9478-e666bd781b82" providerId="ADAL" clId="{057D6962-0291-4A28-B152-231E97AA3AF5}" dt="2023-02-02T13:19:01.097" v="3388" actId="14100"/>
          <ac:picMkLst>
            <pc:docMk/>
            <pc:sldMk cId="3861617683" sldId="260"/>
            <ac:picMk id="7" creationId="{7FA018D4-F380-6162-C7C0-0F94D2501A2E}"/>
          </ac:picMkLst>
        </pc:picChg>
      </pc:sldChg>
      <pc:sldChg chg="delSp modSp add mod ord">
        <pc:chgData name="Marilyne Watteeuw" userId="cfef2772-5cdb-4e24-9478-e666bd781b82" providerId="ADAL" clId="{057D6962-0291-4A28-B152-231E97AA3AF5}" dt="2023-02-02T13:26:22.741" v="5144"/>
        <pc:sldMkLst>
          <pc:docMk/>
          <pc:sldMk cId="3333269436" sldId="261"/>
        </pc:sldMkLst>
        <pc:spChg chg="mod">
          <ac:chgData name="Marilyne Watteeuw" userId="cfef2772-5cdb-4e24-9478-e666bd781b82" providerId="ADAL" clId="{057D6962-0291-4A28-B152-231E97AA3AF5}" dt="2023-02-02T13:26:22.308" v="5142" actId="1076"/>
          <ac:spMkLst>
            <pc:docMk/>
            <pc:sldMk cId="3333269436" sldId="261"/>
            <ac:spMk id="2" creationId="{2EB83785-3976-9BDA-1990-720D6EB76EAB}"/>
          </ac:spMkLst>
        </pc:spChg>
        <pc:spChg chg="del mod">
          <ac:chgData name="Marilyne Watteeuw" userId="cfef2772-5cdb-4e24-9478-e666bd781b82" providerId="ADAL" clId="{057D6962-0291-4A28-B152-231E97AA3AF5}" dt="2023-02-02T13:26:22.741" v="5144"/>
          <ac:spMkLst>
            <pc:docMk/>
            <pc:sldMk cId="3333269436" sldId="261"/>
            <ac:spMk id="5" creationId="{14BF738F-B4C2-382D-E651-84AFD6966AAC}"/>
          </ac:spMkLst>
        </pc:spChg>
      </pc:sldChg>
      <pc:sldChg chg="delSp modSp add mod modNotesTx">
        <pc:chgData name="Marilyne Watteeuw" userId="cfef2772-5cdb-4e24-9478-e666bd781b82" providerId="ADAL" clId="{057D6962-0291-4A28-B152-231E97AA3AF5}" dt="2023-02-02T15:49:23.823" v="6250" actId="20577"/>
        <pc:sldMkLst>
          <pc:docMk/>
          <pc:sldMk cId="497098624" sldId="262"/>
        </pc:sldMkLst>
        <pc:spChg chg="mod">
          <ac:chgData name="Marilyne Watteeuw" userId="cfef2772-5cdb-4e24-9478-e666bd781b82" providerId="ADAL" clId="{057D6962-0291-4A28-B152-231E97AA3AF5}" dt="2023-02-02T13:28:14.819" v="5415" actId="14100"/>
          <ac:spMkLst>
            <pc:docMk/>
            <pc:sldMk cId="497098624" sldId="262"/>
            <ac:spMk id="2" creationId="{2EB83785-3976-9BDA-1990-720D6EB76EAB}"/>
          </ac:spMkLst>
        </pc:spChg>
        <pc:spChg chg="del mod">
          <ac:chgData name="Marilyne Watteeuw" userId="cfef2772-5cdb-4e24-9478-e666bd781b82" providerId="ADAL" clId="{057D6962-0291-4A28-B152-231E97AA3AF5}" dt="2023-02-02T13:28:08.788" v="5413" actId="478"/>
          <ac:spMkLst>
            <pc:docMk/>
            <pc:sldMk cId="497098624" sldId="262"/>
            <ac:spMk id="5" creationId="{14BF738F-B4C2-382D-E651-84AFD6966AAC}"/>
          </ac:spMkLst>
        </pc:spChg>
        <pc:picChg chg="mod">
          <ac:chgData name="Marilyne Watteeuw" userId="cfef2772-5cdb-4e24-9478-e666bd781b82" providerId="ADAL" clId="{057D6962-0291-4A28-B152-231E97AA3AF5}" dt="2023-02-02T13:28:21.386" v="5418" actId="1076"/>
          <ac:picMkLst>
            <pc:docMk/>
            <pc:sldMk cId="497098624" sldId="262"/>
            <ac:picMk id="7" creationId="{7FA018D4-F380-6162-C7C0-0F94D2501A2E}"/>
          </ac:picMkLst>
        </pc:picChg>
      </pc:sldChg>
      <pc:sldChg chg="addSp modSp add mod">
        <pc:chgData name="Marilyne Watteeuw" userId="cfef2772-5cdb-4e24-9478-e666bd781b82" providerId="ADAL" clId="{057D6962-0291-4A28-B152-231E97AA3AF5}" dt="2023-02-02T13:29:15.443" v="5430" actId="1076"/>
        <pc:sldMkLst>
          <pc:docMk/>
          <pc:sldMk cId="1176844037" sldId="263"/>
        </pc:sldMkLst>
        <pc:spChg chg="mod">
          <ac:chgData name="Marilyne Watteeuw" userId="cfef2772-5cdb-4e24-9478-e666bd781b82" providerId="ADAL" clId="{057D6962-0291-4A28-B152-231E97AA3AF5}" dt="2023-02-02T13:28:45.897" v="5428" actId="1076"/>
          <ac:spMkLst>
            <pc:docMk/>
            <pc:sldMk cId="1176844037" sldId="263"/>
            <ac:spMk id="2" creationId="{2EB83785-3976-9BDA-1990-720D6EB76EAB}"/>
          </ac:spMkLst>
        </pc:spChg>
        <pc:picChg chg="add mod">
          <ac:chgData name="Marilyne Watteeuw" userId="cfef2772-5cdb-4e24-9478-e666bd781b82" providerId="ADAL" clId="{057D6962-0291-4A28-B152-231E97AA3AF5}" dt="2023-02-02T13:29:15.443" v="5430" actId="1076"/>
          <ac:picMkLst>
            <pc:docMk/>
            <pc:sldMk cId="1176844037" sldId="263"/>
            <ac:picMk id="4" creationId="{3033B126-8579-7BD8-B745-5A39E7AE5670}"/>
          </ac:picMkLst>
        </pc:picChg>
        <pc:picChg chg="mod">
          <ac:chgData name="Marilyne Watteeuw" userId="cfef2772-5cdb-4e24-9478-e666bd781b82" providerId="ADAL" clId="{057D6962-0291-4A28-B152-231E97AA3AF5}" dt="2023-02-02T13:28:43.008" v="5427" actId="1076"/>
          <ac:picMkLst>
            <pc:docMk/>
            <pc:sldMk cId="1176844037" sldId="263"/>
            <ac:picMk id="7" creationId="{7FA018D4-F380-6162-C7C0-0F94D2501A2E}"/>
          </ac:picMkLst>
        </pc:picChg>
      </pc:sldChg>
      <pc:sldChg chg="addSp delSp modSp add mod">
        <pc:chgData name="Marilyne Watteeuw" userId="cfef2772-5cdb-4e24-9478-e666bd781b82" providerId="ADAL" clId="{057D6962-0291-4A28-B152-231E97AA3AF5}" dt="2023-02-02T13:30:01.067" v="5437"/>
        <pc:sldMkLst>
          <pc:docMk/>
          <pc:sldMk cId="1952128498" sldId="264"/>
        </pc:sldMkLst>
        <pc:picChg chg="del">
          <ac:chgData name="Marilyne Watteeuw" userId="cfef2772-5cdb-4e24-9478-e666bd781b82" providerId="ADAL" clId="{057D6962-0291-4A28-B152-231E97AA3AF5}" dt="2023-02-02T13:29:46.774" v="5432" actId="478"/>
          <ac:picMkLst>
            <pc:docMk/>
            <pc:sldMk cId="1952128498" sldId="264"/>
            <ac:picMk id="4" creationId="{3033B126-8579-7BD8-B745-5A39E7AE5670}"/>
          </ac:picMkLst>
        </pc:picChg>
        <pc:picChg chg="add mod">
          <ac:chgData name="Marilyne Watteeuw" userId="cfef2772-5cdb-4e24-9478-e666bd781b82" providerId="ADAL" clId="{057D6962-0291-4A28-B152-231E97AA3AF5}" dt="2023-02-02T13:30:01.067" v="5437"/>
          <ac:picMkLst>
            <pc:docMk/>
            <pc:sldMk cId="1952128498" sldId="264"/>
            <ac:picMk id="5" creationId="{50EE7B7D-981A-C224-64C9-43C8439563B1}"/>
          </ac:picMkLst>
        </pc:picChg>
      </pc:sldChg>
      <pc:sldChg chg="addSp delSp modSp add mod">
        <pc:chgData name="Marilyne Watteeuw" userId="cfef2772-5cdb-4e24-9478-e666bd781b82" providerId="ADAL" clId="{057D6962-0291-4A28-B152-231E97AA3AF5}" dt="2023-02-02T13:30:51.705" v="5444"/>
        <pc:sldMkLst>
          <pc:docMk/>
          <pc:sldMk cId="3393643145" sldId="265"/>
        </pc:sldMkLst>
        <pc:picChg chg="add mod">
          <ac:chgData name="Marilyne Watteeuw" userId="cfef2772-5cdb-4e24-9478-e666bd781b82" providerId="ADAL" clId="{057D6962-0291-4A28-B152-231E97AA3AF5}" dt="2023-02-02T13:30:51.705" v="5444"/>
          <ac:picMkLst>
            <pc:docMk/>
            <pc:sldMk cId="3393643145" sldId="265"/>
            <ac:picMk id="4" creationId="{046A3FCA-733B-8258-B03D-C47493E2947A}"/>
          </ac:picMkLst>
        </pc:picChg>
        <pc:picChg chg="del">
          <ac:chgData name="Marilyne Watteeuw" userId="cfef2772-5cdb-4e24-9478-e666bd781b82" providerId="ADAL" clId="{057D6962-0291-4A28-B152-231E97AA3AF5}" dt="2023-02-02T13:30:40.007" v="5439" actId="478"/>
          <ac:picMkLst>
            <pc:docMk/>
            <pc:sldMk cId="3393643145" sldId="265"/>
            <ac:picMk id="5" creationId="{50EE7B7D-981A-C224-64C9-43C8439563B1}"/>
          </ac:picMkLst>
        </pc:picChg>
      </pc:sldChg>
      <pc:sldChg chg="addSp delSp modSp add mod">
        <pc:chgData name="Marilyne Watteeuw" userId="cfef2772-5cdb-4e24-9478-e666bd781b82" providerId="ADAL" clId="{057D6962-0291-4A28-B152-231E97AA3AF5}" dt="2023-02-02T13:31:59.579" v="5450"/>
        <pc:sldMkLst>
          <pc:docMk/>
          <pc:sldMk cId="1746421136" sldId="266"/>
        </pc:sldMkLst>
        <pc:picChg chg="del">
          <ac:chgData name="Marilyne Watteeuw" userId="cfef2772-5cdb-4e24-9478-e666bd781b82" providerId="ADAL" clId="{057D6962-0291-4A28-B152-231E97AA3AF5}" dt="2023-02-02T13:31:47.842" v="5446" actId="478"/>
          <ac:picMkLst>
            <pc:docMk/>
            <pc:sldMk cId="1746421136" sldId="266"/>
            <ac:picMk id="4" creationId="{046A3FCA-733B-8258-B03D-C47493E2947A}"/>
          </ac:picMkLst>
        </pc:picChg>
        <pc:picChg chg="add mod">
          <ac:chgData name="Marilyne Watteeuw" userId="cfef2772-5cdb-4e24-9478-e666bd781b82" providerId="ADAL" clId="{057D6962-0291-4A28-B152-231E97AA3AF5}" dt="2023-02-02T13:31:59.579" v="5450"/>
          <ac:picMkLst>
            <pc:docMk/>
            <pc:sldMk cId="1746421136" sldId="266"/>
            <ac:picMk id="5" creationId="{DFA6DAA9-A26B-E20A-CCD8-C4C9FA0BC8C3}"/>
          </ac:picMkLst>
        </pc:picChg>
      </pc:sldChg>
      <pc:sldChg chg="addSp delSp modSp add mod">
        <pc:chgData name="Marilyne Watteeuw" userId="cfef2772-5cdb-4e24-9478-e666bd781b82" providerId="ADAL" clId="{057D6962-0291-4A28-B152-231E97AA3AF5}" dt="2023-02-02T13:32:48.901" v="5456"/>
        <pc:sldMkLst>
          <pc:docMk/>
          <pc:sldMk cId="3819230630" sldId="267"/>
        </pc:sldMkLst>
        <pc:picChg chg="del">
          <ac:chgData name="Marilyne Watteeuw" userId="cfef2772-5cdb-4e24-9478-e666bd781b82" providerId="ADAL" clId="{057D6962-0291-4A28-B152-231E97AA3AF5}" dt="2023-02-02T13:32:36.782" v="5452" actId="478"/>
          <ac:picMkLst>
            <pc:docMk/>
            <pc:sldMk cId="3819230630" sldId="267"/>
            <ac:picMk id="4" creationId="{046A3FCA-733B-8258-B03D-C47493E2947A}"/>
          </ac:picMkLst>
        </pc:picChg>
        <pc:picChg chg="add mod">
          <ac:chgData name="Marilyne Watteeuw" userId="cfef2772-5cdb-4e24-9478-e666bd781b82" providerId="ADAL" clId="{057D6962-0291-4A28-B152-231E97AA3AF5}" dt="2023-02-02T13:32:48.901" v="5456"/>
          <ac:picMkLst>
            <pc:docMk/>
            <pc:sldMk cId="3819230630" sldId="267"/>
            <ac:picMk id="5" creationId="{AEF4989D-4997-281F-6ADF-3CECEF207F7F}"/>
          </ac:picMkLst>
        </pc:picChg>
      </pc:sldChg>
      <pc:sldChg chg="addSp delSp modSp add mod">
        <pc:chgData name="Marilyne Watteeuw" userId="cfef2772-5cdb-4e24-9478-e666bd781b82" providerId="ADAL" clId="{057D6962-0291-4A28-B152-231E97AA3AF5}" dt="2023-02-02T13:33:55.846" v="5460" actId="1076"/>
        <pc:sldMkLst>
          <pc:docMk/>
          <pc:sldMk cId="2790934407" sldId="268"/>
        </pc:sldMkLst>
        <pc:picChg chg="add mod">
          <ac:chgData name="Marilyne Watteeuw" userId="cfef2772-5cdb-4e24-9478-e666bd781b82" providerId="ADAL" clId="{057D6962-0291-4A28-B152-231E97AA3AF5}" dt="2023-02-02T13:33:55.846" v="5460" actId="1076"/>
          <ac:picMkLst>
            <pc:docMk/>
            <pc:sldMk cId="2790934407" sldId="268"/>
            <ac:picMk id="4" creationId="{4A17EA2E-14CF-640E-6C67-83ACBAEB33F8}"/>
          </ac:picMkLst>
        </pc:picChg>
        <pc:picChg chg="del">
          <ac:chgData name="Marilyne Watteeuw" userId="cfef2772-5cdb-4e24-9478-e666bd781b82" providerId="ADAL" clId="{057D6962-0291-4A28-B152-231E97AA3AF5}" dt="2023-02-02T13:33:52.386" v="5458" actId="478"/>
          <ac:picMkLst>
            <pc:docMk/>
            <pc:sldMk cId="2790934407" sldId="268"/>
            <ac:picMk id="5" creationId="{DFA6DAA9-A26B-E20A-CCD8-C4C9FA0BC8C3}"/>
          </ac:picMkLst>
        </pc:picChg>
      </pc:sldChg>
      <pc:sldMasterChg chg="setBg modSldLayout">
        <pc:chgData name="Marilyne Watteeuw" userId="cfef2772-5cdb-4e24-9478-e666bd781b82" providerId="ADAL" clId="{057D6962-0291-4A28-B152-231E97AA3AF5}" dt="2023-02-02T12:53:53.551" v="1"/>
        <pc:sldMasterMkLst>
          <pc:docMk/>
          <pc:sldMasterMk cId="724816467" sldId="2147483648"/>
        </pc:sldMasterMkLst>
        <pc:sldLayoutChg chg="setBg">
          <pc:chgData name="Marilyne Watteeuw" userId="cfef2772-5cdb-4e24-9478-e666bd781b82" providerId="ADAL" clId="{057D6962-0291-4A28-B152-231E97AA3AF5}" dt="2023-02-02T12:53:53.551" v="1"/>
          <pc:sldLayoutMkLst>
            <pc:docMk/>
            <pc:sldMasterMk cId="724816467" sldId="2147483648"/>
            <pc:sldLayoutMk cId="2694082014" sldId="2147483649"/>
          </pc:sldLayoutMkLst>
        </pc:sldLayoutChg>
        <pc:sldLayoutChg chg="setBg">
          <pc:chgData name="Marilyne Watteeuw" userId="cfef2772-5cdb-4e24-9478-e666bd781b82" providerId="ADAL" clId="{057D6962-0291-4A28-B152-231E97AA3AF5}" dt="2023-02-02T12:53:53.551" v="1"/>
          <pc:sldLayoutMkLst>
            <pc:docMk/>
            <pc:sldMasterMk cId="724816467" sldId="2147483648"/>
            <pc:sldLayoutMk cId="2761829258" sldId="2147483650"/>
          </pc:sldLayoutMkLst>
        </pc:sldLayoutChg>
        <pc:sldLayoutChg chg="setBg">
          <pc:chgData name="Marilyne Watteeuw" userId="cfef2772-5cdb-4e24-9478-e666bd781b82" providerId="ADAL" clId="{057D6962-0291-4A28-B152-231E97AA3AF5}" dt="2023-02-02T12:53:53.551" v="1"/>
          <pc:sldLayoutMkLst>
            <pc:docMk/>
            <pc:sldMasterMk cId="724816467" sldId="2147483648"/>
            <pc:sldLayoutMk cId="1811671680" sldId="2147483651"/>
          </pc:sldLayoutMkLst>
        </pc:sldLayoutChg>
        <pc:sldLayoutChg chg="setBg">
          <pc:chgData name="Marilyne Watteeuw" userId="cfef2772-5cdb-4e24-9478-e666bd781b82" providerId="ADAL" clId="{057D6962-0291-4A28-B152-231E97AA3AF5}" dt="2023-02-02T12:53:53.551" v="1"/>
          <pc:sldLayoutMkLst>
            <pc:docMk/>
            <pc:sldMasterMk cId="724816467" sldId="2147483648"/>
            <pc:sldLayoutMk cId="2593898016" sldId="2147483652"/>
          </pc:sldLayoutMkLst>
        </pc:sldLayoutChg>
        <pc:sldLayoutChg chg="setBg">
          <pc:chgData name="Marilyne Watteeuw" userId="cfef2772-5cdb-4e24-9478-e666bd781b82" providerId="ADAL" clId="{057D6962-0291-4A28-B152-231E97AA3AF5}" dt="2023-02-02T12:53:53.551" v="1"/>
          <pc:sldLayoutMkLst>
            <pc:docMk/>
            <pc:sldMasterMk cId="724816467" sldId="2147483648"/>
            <pc:sldLayoutMk cId="2771755544" sldId="2147483653"/>
          </pc:sldLayoutMkLst>
        </pc:sldLayoutChg>
        <pc:sldLayoutChg chg="setBg">
          <pc:chgData name="Marilyne Watteeuw" userId="cfef2772-5cdb-4e24-9478-e666bd781b82" providerId="ADAL" clId="{057D6962-0291-4A28-B152-231E97AA3AF5}" dt="2023-02-02T12:53:53.551" v="1"/>
          <pc:sldLayoutMkLst>
            <pc:docMk/>
            <pc:sldMasterMk cId="724816467" sldId="2147483648"/>
            <pc:sldLayoutMk cId="515338235" sldId="2147483654"/>
          </pc:sldLayoutMkLst>
        </pc:sldLayoutChg>
        <pc:sldLayoutChg chg="setBg">
          <pc:chgData name="Marilyne Watteeuw" userId="cfef2772-5cdb-4e24-9478-e666bd781b82" providerId="ADAL" clId="{057D6962-0291-4A28-B152-231E97AA3AF5}" dt="2023-02-02T12:53:53.551" v="1"/>
          <pc:sldLayoutMkLst>
            <pc:docMk/>
            <pc:sldMasterMk cId="724816467" sldId="2147483648"/>
            <pc:sldLayoutMk cId="667227969" sldId="2147483655"/>
          </pc:sldLayoutMkLst>
        </pc:sldLayoutChg>
        <pc:sldLayoutChg chg="setBg">
          <pc:chgData name="Marilyne Watteeuw" userId="cfef2772-5cdb-4e24-9478-e666bd781b82" providerId="ADAL" clId="{057D6962-0291-4A28-B152-231E97AA3AF5}" dt="2023-02-02T12:53:53.551" v="1"/>
          <pc:sldLayoutMkLst>
            <pc:docMk/>
            <pc:sldMasterMk cId="724816467" sldId="2147483648"/>
            <pc:sldLayoutMk cId="2590135909" sldId="2147483656"/>
          </pc:sldLayoutMkLst>
        </pc:sldLayoutChg>
        <pc:sldLayoutChg chg="setBg">
          <pc:chgData name="Marilyne Watteeuw" userId="cfef2772-5cdb-4e24-9478-e666bd781b82" providerId="ADAL" clId="{057D6962-0291-4A28-B152-231E97AA3AF5}" dt="2023-02-02T12:53:53.551" v="1"/>
          <pc:sldLayoutMkLst>
            <pc:docMk/>
            <pc:sldMasterMk cId="724816467" sldId="2147483648"/>
            <pc:sldLayoutMk cId="119281664" sldId="2147483657"/>
          </pc:sldLayoutMkLst>
        </pc:sldLayoutChg>
        <pc:sldLayoutChg chg="setBg">
          <pc:chgData name="Marilyne Watteeuw" userId="cfef2772-5cdb-4e24-9478-e666bd781b82" providerId="ADAL" clId="{057D6962-0291-4A28-B152-231E97AA3AF5}" dt="2023-02-02T12:53:53.551" v="1"/>
          <pc:sldLayoutMkLst>
            <pc:docMk/>
            <pc:sldMasterMk cId="724816467" sldId="2147483648"/>
            <pc:sldLayoutMk cId="3545361258" sldId="2147483658"/>
          </pc:sldLayoutMkLst>
        </pc:sldLayoutChg>
        <pc:sldLayoutChg chg="setBg">
          <pc:chgData name="Marilyne Watteeuw" userId="cfef2772-5cdb-4e24-9478-e666bd781b82" providerId="ADAL" clId="{057D6962-0291-4A28-B152-231E97AA3AF5}" dt="2023-02-02T12:53:53.551" v="1"/>
          <pc:sldLayoutMkLst>
            <pc:docMk/>
            <pc:sldMasterMk cId="724816467" sldId="2147483648"/>
            <pc:sldLayoutMk cId="1284147691" sldId="214748365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A7EE79-F423-450F-9F15-6E5795708620}" type="datetimeFigureOut">
              <a:rPr lang="nl-BE" smtClean="0"/>
              <a:t>2/02/2023</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5301EB-DBE1-45F8-B67E-6EE2DB243A4B}" type="slidenum">
              <a:rPr lang="nl-BE" smtClean="0"/>
              <a:t>‹nr.›</a:t>
            </a:fld>
            <a:endParaRPr lang="nl-BE"/>
          </a:p>
        </p:txBody>
      </p:sp>
    </p:spTree>
    <p:extLst>
      <p:ext uri="{BB962C8B-B14F-4D97-AF65-F5344CB8AC3E}">
        <p14:creationId xmlns:p14="http://schemas.microsoft.com/office/powerpoint/2010/main" val="25415648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De boekenproeverij is een project voor de 2</a:t>
            </a:r>
            <a:r>
              <a:rPr lang="nl-BE" baseline="30000" dirty="0"/>
              <a:t>e</a:t>
            </a:r>
            <a:r>
              <a:rPr lang="nl-BE" dirty="0"/>
              <a:t> graad van het Secundair Onderwijs. Voor het eerste deel gaan we naar de klas met een koffer vol boeken. Ik ga in gesprek met de jongeren. Ik vertel hen dat we hun leessmaak gaan ontwikkelen en dat hun eigen mening centraal staat. Ook dat het </a:t>
            </a:r>
            <a:r>
              <a:rPr lang="nl-BE" dirty="0" err="1"/>
              <a:t>oke</a:t>
            </a:r>
            <a:r>
              <a:rPr lang="nl-BE" dirty="0"/>
              <a:t> is als ze niet graag lezen maar dat ze toch moeten proberen op zoek gaan naar een verhaal dat hen interesseert. Ik vertrek vanuit het idee dat er voor elke jongere wel een boek is dat ze graag zouden lezen. Ik probeer hen weg te houden van dunne boeken die vaak moeilijk zijn (bv. De </a:t>
            </a:r>
            <a:r>
              <a:rPr lang="nl-BE" dirty="0" err="1"/>
              <a:t>helaasheid</a:t>
            </a:r>
            <a:r>
              <a:rPr lang="nl-BE" dirty="0"/>
              <a:t> der dingen). Ik speel uiteraard ook in op de trends: wat is er populair op </a:t>
            </a:r>
            <a:r>
              <a:rPr lang="nl-BE" dirty="0" err="1"/>
              <a:t>TikTok</a:t>
            </a:r>
            <a:r>
              <a:rPr lang="nl-BE" dirty="0"/>
              <a:t>? Wat is er recent verfilmd? En ook </a:t>
            </a:r>
            <a:r>
              <a:rPr lang="nl-BE" dirty="0" err="1"/>
              <a:t>Graphic</a:t>
            </a:r>
            <a:r>
              <a:rPr lang="nl-BE" dirty="0"/>
              <a:t> </a:t>
            </a:r>
            <a:r>
              <a:rPr lang="nl-BE" dirty="0" err="1"/>
              <a:t>novels</a:t>
            </a:r>
            <a:r>
              <a:rPr lang="nl-BE" dirty="0"/>
              <a:t> komen aan bod. </a:t>
            </a:r>
          </a:p>
          <a:p>
            <a:endParaRPr lang="nl-BE" dirty="0"/>
          </a:p>
          <a:p>
            <a:pPr marL="171450" indent="-171450">
              <a:buFont typeface="Wingdings" panose="05000000000000000000" pitchFamily="2" charset="2"/>
              <a:buChar char="Ø"/>
            </a:pPr>
            <a:r>
              <a:rPr lang="nl-BE" dirty="0"/>
              <a:t>concreet: Er is een boekenspeeddate verdeeld over 3 rondes. Tussen de rondes door praten we over de boeken en genres die we gezien hebben. Helft van de boeken is verfilmd. Waarvan er enkele zeer populair zijn. BV It, De 100, De hobbit…</a:t>
            </a:r>
          </a:p>
          <a:p>
            <a:pPr marL="171450" indent="-171450">
              <a:buFont typeface="Wingdings" panose="05000000000000000000" pitchFamily="2" charset="2"/>
              <a:buChar char="Ø"/>
            </a:pPr>
            <a:r>
              <a:rPr lang="nl-BE" dirty="0"/>
              <a:t>Waar kijken jongeren naar als ze een boek kiezen voor school? De cover, de dikte, de achterflap, het genre, de tekstgrootte</a:t>
            </a:r>
          </a:p>
          <a:p>
            <a:pPr marL="171450" indent="-171450">
              <a:buFont typeface="Wingdings" panose="05000000000000000000" pitchFamily="2" charset="2"/>
              <a:buChar char="Ø"/>
            </a:pPr>
            <a:r>
              <a:rPr lang="nl-BE" dirty="0"/>
              <a:t>Ze moeten op het einde van het eerste deel 3 boeken uitkiezen. Op basis van hun keuzes worden ze samen in groepjes geplaatst. Deze zijn soms zeer verrassend wat fijn is om te zien.</a:t>
            </a:r>
          </a:p>
          <a:p>
            <a:endParaRPr lang="nl-BE" dirty="0"/>
          </a:p>
          <a:p>
            <a:r>
              <a:rPr lang="nl-BE" dirty="0"/>
              <a:t>In het tweede deel ontdekken ze hoe de bib in elkaar zit. Maar ze verzamelen ook een mandje met boeken die hen interesseren. Op het einde maken ze een filmpje waarin ze een boek aanraden. Zo inspireren ze elkaar om een boek te lezen.</a:t>
            </a:r>
          </a:p>
        </p:txBody>
      </p:sp>
      <p:sp>
        <p:nvSpPr>
          <p:cNvPr id="4" name="Tijdelijke aanduiding voor dianummer 3"/>
          <p:cNvSpPr>
            <a:spLocks noGrp="1"/>
          </p:cNvSpPr>
          <p:nvPr>
            <p:ph type="sldNum" sz="quarter" idx="5"/>
          </p:nvPr>
        </p:nvSpPr>
        <p:spPr/>
        <p:txBody>
          <a:bodyPr/>
          <a:lstStyle/>
          <a:p>
            <a:fld id="{C65301EB-DBE1-45F8-B67E-6EE2DB243A4B}" type="slidenum">
              <a:rPr lang="nl-BE" smtClean="0"/>
              <a:t>2</a:t>
            </a:fld>
            <a:endParaRPr lang="nl-BE"/>
          </a:p>
        </p:txBody>
      </p:sp>
    </p:spTree>
    <p:extLst>
      <p:ext uri="{BB962C8B-B14F-4D97-AF65-F5344CB8AC3E}">
        <p14:creationId xmlns:p14="http://schemas.microsoft.com/office/powerpoint/2010/main" val="11631814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Jongeren in hun vrije tijd laten lezen is niet simpel. Ze moeten het eigenlijk al als een van hun hobby’s zien. En dat is misschien ook gewoon oké. De ene gaat liever voetballen en de ander leest liever een boek. Wanneer jongeren graag lezen, is het soms wel een uitdaging om hen lezende te houden. Om te weten wat de interesses zijn van echte lezers ga ik regelmatig in gesprek met de leden van onze Leesjury. We voorzien voldoende activiteiten zodat we elkaar beter leren kennen en zodat we mee zijn in hun leefwereld en wat zij belangrijk vinden. </a:t>
            </a:r>
          </a:p>
          <a:p>
            <a:endParaRPr lang="nl-BE" dirty="0"/>
          </a:p>
          <a:p>
            <a:r>
              <a:rPr lang="nl-BE" dirty="0"/>
              <a:t>Ook deden we een open oproep naar </a:t>
            </a:r>
            <a:r>
              <a:rPr lang="nl-BE" dirty="0" err="1"/>
              <a:t>Booktokkers</a:t>
            </a:r>
            <a:r>
              <a:rPr lang="nl-BE" dirty="0"/>
              <a:t> voor de bib. Hier kwamen 2 meisjes (jonge twintigers) naar voren die mij ook regelmatig tips geven over wat in is. </a:t>
            </a:r>
          </a:p>
          <a:p>
            <a:endParaRPr lang="nl-BE" dirty="0"/>
          </a:p>
          <a:p>
            <a:r>
              <a:rPr lang="nl-BE" dirty="0"/>
              <a:t>Het verhaal is vaak hetzelfde: het is moeilijk om tijd te vinden om te lezen naast alle andere activiteiten. Ze vinden het een stimulans om te lezen als ze weten dat ze er met anderen over kunnen praten. Ik denk dus dat het belangrijk is om ontmoetingsactiviteiten op poten te zetten waarbij echte lezers elkaar kunnen vinden om te praten over boeken. Zeker bij de doelgroep 18-25 jaar kan dit zeer motiverend werken. Binnenkort testen we dit uit door een eerste leesgroep te organiseren samen met onze </a:t>
            </a:r>
            <a:r>
              <a:rPr lang="nl-BE" dirty="0" err="1"/>
              <a:t>Booktokkers</a:t>
            </a:r>
            <a:r>
              <a:rPr lang="nl-BE" dirty="0"/>
              <a:t>.</a:t>
            </a:r>
          </a:p>
        </p:txBody>
      </p:sp>
      <p:sp>
        <p:nvSpPr>
          <p:cNvPr id="4" name="Tijdelijke aanduiding voor dianummer 3"/>
          <p:cNvSpPr>
            <a:spLocks noGrp="1"/>
          </p:cNvSpPr>
          <p:nvPr>
            <p:ph type="sldNum" sz="quarter" idx="5"/>
          </p:nvPr>
        </p:nvSpPr>
        <p:spPr/>
        <p:txBody>
          <a:bodyPr/>
          <a:lstStyle/>
          <a:p>
            <a:fld id="{C65301EB-DBE1-45F8-B67E-6EE2DB243A4B}" type="slidenum">
              <a:rPr lang="nl-BE" smtClean="0"/>
              <a:t>12</a:t>
            </a:fld>
            <a:endParaRPr lang="nl-BE"/>
          </a:p>
        </p:txBody>
      </p:sp>
    </p:spTree>
    <p:extLst>
      <p:ext uri="{BB962C8B-B14F-4D97-AF65-F5344CB8AC3E}">
        <p14:creationId xmlns:p14="http://schemas.microsoft.com/office/powerpoint/2010/main" val="39040101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De leeslijsten:</a:t>
            </a:r>
          </a:p>
          <a:p>
            <a:pPr marL="171450" indent="-171450">
              <a:buFontTx/>
              <a:buChar char="-"/>
            </a:pPr>
            <a:r>
              <a:rPr lang="nl-BE" dirty="0"/>
              <a:t>Voor de nieuwe leeslijsten willen we ook in gesprek gaan met leerlingen die leesproblemen hebben. Voor hen kunnen middelen zoals boeken in een dyslexielettertype, het gebruik van een e-reader of luisterpuntbibliotheek echt een verschil maken. Maar eigenlijk geldt dit voor elke jongere. Hoe jij ze aan de balie helpt, kan ervoor zorgen dat ze een boek wel of niet gaan lezen. Stel: Het boek van op de lijst dat ze willen lezen is niet aanwezig en jij zegt gewoon het is niet aanwezig. Dan zal de jongere minder geneigd zijn om nog de moeite te doen om een ander boek te kiezen. Maar toon je interesse: Moet je het lezen voor school? Heb je je lijst bij? Zullen we samen een ander boek zoeken? Oh dit boek lijkt me heel goed… , dan zal de jongere ook sneller geïnteresseerd zijn in het boek. Jongeren zijn zeer beïnvloedbaar, ze zijn lui vanwege hun puberteit, maar als ze enthousiast zijn over iets, dan kan je ze echt mee hebben. </a:t>
            </a:r>
          </a:p>
          <a:p>
            <a:pPr marL="171450" indent="-171450">
              <a:buFontTx/>
              <a:buChar char="-"/>
            </a:pPr>
            <a:r>
              <a:rPr lang="nl-BE" dirty="0"/>
              <a:t>Ook de houding van de leerkracht is belangrijk. Hun leeslijsten moeten hedendaags en toegankelijk zijn voor de hele klas. Verouderde boeken die je nergens meer kan vinden, werken niet motiverend voor leerlingen. Ook is het belangrijk dat er verschillende boeken op zo een leeslijst staan: van </a:t>
            </a:r>
            <a:r>
              <a:rPr lang="nl-BE" dirty="0" err="1"/>
              <a:t>fantasy</a:t>
            </a:r>
            <a:r>
              <a:rPr lang="nl-BE" dirty="0"/>
              <a:t> en horror tot romantiek en literatuur. </a:t>
            </a:r>
          </a:p>
        </p:txBody>
      </p:sp>
      <p:sp>
        <p:nvSpPr>
          <p:cNvPr id="4" name="Tijdelijke aanduiding voor dianummer 3"/>
          <p:cNvSpPr>
            <a:spLocks noGrp="1"/>
          </p:cNvSpPr>
          <p:nvPr>
            <p:ph type="sldNum" sz="quarter" idx="5"/>
          </p:nvPr>
        </p:nvSpPr>
        <p:spPr/>
        <p:txBody>
          <a:bodyPr/>
          <a:lstStyle/>
          <a:p>
            <a:fld id="{C65301EB-DBE1-45F8-B67E-6EE2DB243A4B}" type="slidenum">
              <a:rPr lang="nl-BE" smtClean="0"/>
              <a:t>4</a:t>
            </a:fld>
            <a:endParaRPr lang="nl-BE"/>
          </a:p>
        </p:txBody>
      </p:sp>
    </p:spTree>
    <p:extLst>
      <p:ext uri="{BB962C8B-B14F-4D97-AF65-F5344CB8AC3E}">
        <p14:creationId xmlns:p14="http://schemas.microsoft.com/office/powerpoint/2010/main" val="23308043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Tijdens de COVID-periode maakten we een online versie van onze boekenproeverij. Dit werd door bijna 400 jongeren ingevuld binnen de schoolcontext. Het gaf ons heel wat inzichten wat jongeren eigenlijk zoeken in een boek. Dit zijn de resultaten van de tweede graad van het SO: aso en </a:t>
            </a:r>
            <a:r>
              <a:rPr lang="nl-BE" dirty="0" err="1"/>
              <a:t>tso</a:t>
            </a:r>
            <a:endParaRPr lang="nl-BE" dirty="0"/>
          </a:p>
        </p:txBody>
      </p:sp>
      <p:sp>
        <p:nvSpPr>
          <p:cNvPr id="4" name="Tijdelijke aanduiding voor dianummer 3"/>
          <p:cNvSpPr>
            <a:spLocks noGrp="1"/>
          </p:cNvSpPr>
          <p:nvPr>
            <p:ph type="sldNum" sz="quarter" idx="5"/>
          </p:nvPr>
        </p:nvSpPr>
        <p:spPr/>
        <p:txBody>
          <a:bodyPr/>
          <a:lstStyle/>
          <a:p>
            <a:fld id="{C65301EB-DBE1-45F8-B67E-6EE2DB243A4B}" type="slidenum">
              <a:rPr lang="nl-BE" smtClean="0"/>
              <a:t>5</a:t>
            </a:fld>
            <a:endParaRPr lang="nl-BE"/>
          </a:p>
        </p:txBody>
      </p:sp>
    </p:spTree>
    <p:extLst>
      <p:ext uri="{BB962C8B-B14F-4D97-AF65-F5344CB8AC3E}">
        <p14:creationId xmlns:p14="http://schemas.microsoft.com/office/powerpoint/2010/main" val="33821959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Tijdens de COVID-periode maakten we een online versie van onze boekenproeverij. Dit werd door bijna 400 jongeren ingevuld binnen de schoolcontext. Het gaf ons heel wat inzichten wat jongeren eigenlijk zoeken in een boek.</a:t>
            </a:r>
          </a:p>
        </p:txBody>
      </p:sp>
      <p:sp>
        <p:nvSpPr>
          <p:cNvPr id="4" name="Tijdelijke aanduiding voor dianummer 3"/>
          <p:cNvSpPr>
            <a:spLocks noGrp="1"/>
          </p:cNvSpPr>
          <p:nvPr>
            <p:ph type="sldNum" sz="quarter" idx="5"/>
          </p:nvPr>
        </p:nvSpPr>
        <p:spPr/>
        <p:txBody>
          <a:bodyPr/>
          <a:lstStyle/>
          <a:p>
            <a:fld id="{C65301EB-DBE1-45F8-B67E-6EE2DB243A4B}" type="slidenum">
              <a:rPr lang="nl-BE" smtClean="0"/>
              <a:t>6</a:t>
            </a:fld>
            <a:endParaRPr lang="nl-BE"/>
          </a:p>
        </p:txBody>
      </p:sp>
    </p:spTree>
    <p:extLst>
      <p:ext uri="{BB962C8B-B14F-4D97-AF65-F5344CB8AC3E}">
        <p14:creationId xmlns:p14="http://schemas.microsoft.com/office/powerpoint/2010/main" val="2480442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Tijdens de COVID-periode maakten we een online versie van onze boekenproeverij. Dit werd door bijna 400 jongeren ingevuld binnen de schoolcontext. Het gaf ons heel wat inzichten wat jongeren eigenlijk zoeken in een boek.</a:t>
            </a:r>
          </a:p>
        </p:txBody>
      </p:sp>
      <p:sp>
        <p:nvSpPr>
          <p:cNvPr id="4" name="Tijdelijke aanduiding voor dianummer 3"/>
          <p:cNvSpPr>
            <a:spLocks noGrp="1"/>
          </p:cNvSpPr>
          <p:nvPr>
            <p:ph type="sldNum" sz="quarter" idx="5"/>
          </p:nvPr>
        </p:nvSpPr>
        <p:spPr/>
        <p:txBody>
          <a:bodyPr/>
          <a:lstStyle/>
          <a:p>
            <a:fld id="{C65301EB-DBE1-45F8-B67E-6EE2DB243A4B}" type="slidenum">
              <a:rPr lang="nl-BE" smtClean="0"/>
              <a:t>7</a:t>
            </a:fld>
            <a:endParaRPr lang="nl-BE"/>
          </a:p>
        </p:txBody>
      </p:sp>
    </p:spTree>
    <p:extLst>
      <p:ext uri="{BB962C8B-B14F-4D97-AF65-F5344CB8AC3E}">
        <p14:creationId xmlns:p14="http://schemas.microsoft.com/office/powerpoint/2010/main" val="8270793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Tijdens de COVID-periode maakten we een online versie van onze boekenproeverij. Dit werd door bijna 400 jongeren ingevuld binnen de schoolcontext. Het gaf ons heel wat inzichten wat jongeren eigenlijk zoeken in een boek.</a:t>
            </a:r>
          </a:p>
        </p:txBody>
      </p:sp>
      <p:sp>
        <p:nvSpPr>
          <p:cNvPr id="4" name="Tijdelijke aanduiding voor dianummer 3"/>
          <p:cNvSpPr>
            <a:spLocks noGrp="1"/>
          </p:cNvSpPr>
          <p:nvPr>
            <p:ph type="sldNum" sz="quarter" idx="5"/>
          </p:nvPr>
        </p:nvSpPr>
        <p:spPr/>
        <p:txBody>
          <a:bodyPr/>
          <a:lstStyle/>
          <a:p>
            <a:fld id="{C65301EB-DBE1-45F8-B67E-6EE2DB243A4B}" type="slidenum">
              <a:rPr lang="nl-BE" smtClean="0"/>
              <a:t>8</a:t>
            </a:fld>
            <a:endParaRPr lang="nl-BE"/>
          </a:p>
        </p:txBody>
      </p:sp>
    </p:spTree>
    <p:extLst>
      <p:ext uri="{BB962C8B-B14F-4D97-AF65-F5344CB8AC3E}">
        <p14:creationId xmlns:p14="http://schemas.microsoft.com/office/powerpoint/2010/main" val="10205899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Tijdens de COVID-periode maakten we een online versie van onze boekenproeverij. Dit werd door bijna 400 jongeren ingevuld binnen de schoolcontext. Het gaf ons heel wat inzichten wat jongeren eigenlijk zoeken in een boek.</a:t>
            </a:r>
          </a:p>
        </p:txBody>
      </p:sp>
      <p:sp>
        <p:nvSpPr>
          <p:cNvPr id="4" name="Tijdelijke aanduiding voor dianummer 3"/>
          <p:cNvSpPr>
            <a:spLocks noGrp="1"/>
          </p:cNvSpPr>
          <p:nvPr>
            <p:ph type="sldNum" sz="quarter" idx="5"/>
          </p:nvPr>
        </p:nvSpPr>
        <p:spPr/>
        <p:txBody>
          <a:bodyPr/>
          <a:lstStyle/>
          <a:p>
            <a:fld id="{C65301EB-DBE1-45F8-B67E-6EE2DB243A4B}" type="slidenum">
              <a:rPr lang="nl-BE" smtClean="0"/>
              <a:t>9</a:t>
            </a:fld>
            <a:endParaRPr lang="nl-BE"/>
          </a:p>
        </p:txBody>
      </p:sp>
    </p:spTree>
    <p:extLst>
      <p:ext uri="{BB962C8B-B14F-4D97-AF65-F5344CB8AC3E}">
        <p14:creationId xmlns:p14="http://schemas.microsoft.com/office/powerpoint/2010/main" val="41696412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Tijdens de COVID-periode maakten we een online versie van onze boekenproeverij. Dit werd door bijna 400 jongeren ingevuld binnen de schoolcontext. Het gaf ons heel wat inzichten wat jongeren eigenlijk zoeken in een boek.</a:t>
            </a:r>
          </a:p>
        </p:txBody>
      </p:sp>
      <p:sp>
        <p:nvSpPr>
          <p:cNvPr id="4" name="Tijdelijke aanduiding voor dianummer 3"/>
          <p:cNvSpPr>
            <a:spLocks noGrp="1"/>
          </p:cNvSpPr>
          <p:nvPr>
            <p:ph type="sldNum" sz="quarter" idx="5"/>
          </p:nvPr>
        </p:nvSpPr>
        <p:spPr/>
        <p:txBody>
          <a:bodyPr/>
          <a:lstStyle/>
          <a:p>
            <a:fld id="{C65301EB-DBE1-45F8-B67E-6EE2DB243A4B}" type="slidenum">
              <a:rPr lang="nl-BE" smtClean="0"/>
              <a:t>10</a:t>
            </a:fld>
            <a:endParaRPr lang="nl-BE"/>
          </a:p>
        </p:txBody>
      </p:sp>
    </p:spTree>
    <p:extLst>
      <p:ext uri="{BB962C8B-B14F-4D97-AF65-F5344CB8AC3E}">
        <p14:creationId xmlns:p14="http://schemas.microsoft.com/office/powerpoint/2010/main" val="9528447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Tijdens de COVID-periode maakten we een online versie van onze boekenproeverij. Dit werd door bijna 400 jongeren ingevuld binnen de schoolcontext. Het gaf ons heel wat inzichten wat jongeren eigenlijk zoeken in een boek.</a:t>
            </a:r>
          </a:p>
        </p:txBody>
      </p:sp>
      <p:sp>
        <p:nvSpPr>
          <p:cNvPr id="4" name="Tijdelijke aanduiding voor dianummer 3"/>
          <p:cNvSpPr>
            <a:spLocks noGrp="1"/>
          </p:cNvSpPr>
          <p:nvPr>
            <p:ph type="sldNum" sz="quarter" idx="5"/>
          </p:nvPr>
        </p:nvSpPr>
        <p:spPr/>
        <p:txBody>
          <a:bodyPr/>
          <a:lstStyle/>
          <a:p>
            <a:fld id="{C65301EB-DBE1-45F8-B67E-6EE2DB243A4B}" type="slidenum">
              <a:rPr lang="nl-BE" smtClean="0"/>
              <a:t>11</a:t>
            </a:fld>
            <a:endParaRPr lang="nl-BE"/>
          </a:p>
        </p:txBody>
      </p:sp>
    </p:spTree>
    <p:extLst>
      <p:ext uri="{BB962C8B-B14F-4D97-AF65-F5344CB8AC3E}">
        <p14:creationId xmlns:p14="http://schemas.microsoft.com/office/powerpoint/2010/main" val="6698740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FEBB4C-8DD8-3B9A-E623-DEB75C0C9B0B}"/>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nl-BE"/>
          </a:p>
        </p:txBody>
      </p:sp>
      <p:sp>
        <p:nvSpPr>
          <p:cNvPr id="3" name="Ondertitel 2">
            <a:extLst>
              <a:ext uri="{FF2B5EF4-FFF2-40B4-BE49-F238E27FC236}">
                <a16:creationId xmlns:a16="http://schemas.microsoft.com/office/drawing/2014/main" id="{25DF5A44-5DEA-9AC2-7908-11439EAAA2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4" name="Tijdelijke aanduiding voor datum 3">
            <a:extLst>
              <a:ext uri="{FF2B5EF4-FFF2-40B4-BE49-F238E27FC236}">
                <a16:creationId xmlns:a16="http://schemas.microsoft.com/office/drawing/2014/main" id="{BB1D7B97-1C38-49FA-DDEF-854DEF69266D}"/>
              </a:ext>
            </a:extLst>
          </p:cNvPr>
          <p:cNvSpPr>
            <a:spLocks noGrp="1"/>
          </p:cNvSpPr>
          <p:nvPr>
            <p:ph type="dt" sz="half" idx="10"/>
          </p:nvPr>
        </p:nvSpPr>
        <p:spPr/>
        <p:txBody>
          <a:bodyPr/>
          <a:lstStyle/>
          <a:p>
            <a:fld id="{9929D1E6-1524-406A-9C28-8229DB4BF087}" type="datetimeFigureOut">
              <a:rPr lang="nl-BE" smtClean="0"/>
              <a:t>2/02/2023</a:t>
            </a:fld>
            <a:endParaRPr lang="nl-BE"/>
          </a:p>
        </p:txBody>
      </p:sp>
      <p:sp>
        <p:nvSpPr>
          <p:cNvPr id="5" name="Tijdelijke aanduiding voor voettekst 4">
            <a:extLst>
              <a:ext uri="{FF2B5EF4-FFF2-40B4-BE49-F238E27FC236}">
                <a16:creationId xmlns:a16="http://schemas.microsoft.com/office/drawing/2014/main" id="{D058F024-44B1-BA35-8DED-C3A1C36A4C9B}"/>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0D69554F-2088-6B51-EEC2-3A26705C9642}"/>
              </a:ext>
            </a:extLst>
          </p:cNvPr>
          <p:cNvSpPr>
            <a:spLocks noGrp="1"/>
          </p:cNvSpPr>
          <p:nvPr>
            <p:ph type="sldNum" sz="quarter" idx="12"/>
          </p:nvPr>
        </p:nvSpPr>
        <p:spPr/>
        <p:txBody>
          <a:bodyPr/>
          <a:lstStyle/>
          <a:p>
            <a:fld id="{D9D84119-F157-4777-A5FE-D02DFFB9E382}" type="slidenum">
              <a:rPr lang="nl-BE" smtClean="0"/>
              <a:t>‹nr.›</a:t>
            </a:fld>
            <a:endParaRPr lang="nl-BE"/>
          </a:p>
        </p:txBody>
      </p:sp>
    </p:spTree>
    <p:extLst>
      <p:ext uri="{BB962C8B-B14F-4D97-AF65-F5344CB8AC3E}">
        <p14:creationId xmlns:p14="http://schemas.microsoft.com/office/powerpoint/2010/main" val="26940820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FF85C5-C9E5-9399-A36B-6FED4A887D73}"/>
              </a:ext>
            </a:extLst>
          </p:cNvPr>
          <p:cNvSpPr>
            <a:spLocks noGrp="1"/>
          </p:cNvSpPr>
          <p:nvPr>
            <p:ph type="title"/>
          </p:nvPr>
        </p:nvSpPr>
        <p:spPr/>
        <p:txBody>
          <a:bodyPr/>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9951FF19-FD2B-8EED-71E9-C64D0F7EC349}"/>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E60B7EF0-7E6B-1B41-40B1-7D7125A89A6C}"/>
              </a:ext>
            </a:extLst>
          </p:cNvPr>
          <p:cNvSpPr>
            <a:spLocks noGrp="1"/>
          </p:cNvSpPr>
          <p:nvPr>
            <p:ph type="dt" sz="half" idx="10"/>
          </p:nvPr>
        </p:nvSpPr>
        <p:spPr/>
        <p:txBody>
          <a:bodyPr/>
          <a:lstStyle/>
          <a:p>
            <a:fld id="{9929D1E6-1524-406A-9C28-8229DB4BF087}" type="datetimeFigureOut">
              <a:rPr lang="nl-BE" smtClean="0"/>
              <a:t>2/02/2023</a:t>
            </a:fld>
            <a:endParaRPr lang="nl-BE"/>
          </a:p>
        </p:txBody>
      </p:sp>
      <p:sp>
        <p:nvSpPr>
          <p:cNvPr id="5" name="Tijdelijke aanduiding voor voettekst 4">
            <a:extLst>
              <a:ext uri="{FF2B5EF4-FFF2-40B4-BE49-F238E27FC236}">
                <a16:creationId xmlns:a16="http://schemas.microsoft.com/office/drawing/2014/main" id="{7A0A5CFE-5B74-567B-5107-082001847C93}"/>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1A7156C8-1867-3E7D-57D0-3DA7844D76B0}"/>
              </a:ext>
            </a:extLst>
          </p:cNvPr>
          <p:cNvSpPr>
            <a:spLocks noGrp="1"/>
          </p:cNvSpPr>
          <p:nvPr>
            <p:ph type="sldNum" sz="quarter" idx="12"/>
          </p:nvPr>
        </p:nvSpPr>
        <p:spPr/>
        <p:txBody>
          <a:bodyPr/>
          <a:lstStyle/>
          <a:p>
            <a:fld id="{D9D84119-F157-4777-A5FE-D02DFFB9E382}" type="slidenum">
              <a:rPr lang="nl-BE" smtClean="0"/>
              <a:t>‹nr.›</a:t>
            </a:fld>
            <a:endParaRPr lang="nl-BE"/>
          </a:p>
        </p:txBody>
      </p:sp>
    </p:spTree>
    <p:extLst>
      <p:ext uri="{BB962C8B-B14F-4D97-AF65-F5344CB8AC3E}">
        <p14:creationId xmlns:p14="http://schemas.microsoft.com/office/powerpoint/2010/main" val="35453612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31E6A84E-EB06-3101-0B8F-606F1E84EB82}"/>
              </a:ext>
            </a:extLst>
          </p:cNvPr>
          <p:cNvSpPr>
            <a:spLocks noGrp="1"/>
          </p:cNvSpPr>
          <p:nvPr>
            <p:ph type="title" orient="vert"/>
          </p:nvPr>
        </p:nvSpPr>
        <p:spPr>
          <a:xfrm>
            <a:off x="8724900" y="365125"/>
            <a:ext cx="2628900" cy="5811838"/>
          </a:xfrm>
        </p:spPr>
        <p:txBody>
          <a:bodyPr vert="eaVert"/>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C453047D-AC0C-0BE5-47D5-542BE4CB2E88}"/>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7917FE53-5497-49C0-4F4D-84547D8278C8}"/>
              </a:ext>
            </a:extLst>
          </p:cNvPr>
          <p:cNvSpPr>
            <a:spLocks noGrp="1"/>
          </p:cNvSpPr>
          <p:nvPr>
            <p:ph type="dt" sz="half" idx="10"/>
          </p:nvPr>
        </p:nvSpPr>
        <p:spPr/>
        <p:txBody>
          <a:bodyPr/>
          <a:lstStyle/>
          <a:p>
            <a:fld id="{9929D1E6-1524-406A-9C28-8229DB4BF087}" type="datetimeFigureOut">
              <a:rPr lang="nl-BE" smtClean="0"/>
              <a:t>2/02/2023</a:t>
            </a:fld>
            <a:endParaRPr lang="nl-BE"/>
          </a:p>
        </p:txBody>
      </p:sp>
      <p:sp>
        <p:nvSpPr>
          <p:cNvPr id="5" name="Tijdelijke aanduiding voor voettekst 4">
            <a:extLst>
              <a:ext uri="{FF2B5EF4-FFF2-40B4-BE49-F238E27FC236}">
                <a16:creationId xmlns:a16="http://schemas.microsoft.com/office/drawing/2014/main" id="{7DC02248-28C3-0FD1-B7EE-ADBD09AC13D7}"/>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8C5ABADF-DD91-79BD-0600-4225EE22F5D9}"/>
              </a:ext>
            </a:extLst>
          </p:cNvPr>
          <p:cNvSpPr>
            <a:spLocks noGrp="1"/>
          </p:cNvSpPr>
          <p:nvPr>
            <p:ph type="sldNum" sz="quarter" idx="12"/>
          </p:nvPr>
        </p:nvSpPr>
        <p:spPr/>
        <p:txBody>
          <a:bodyPr/>
          <a:lstStyle/>
          <a:p>
            <a:fld id="{D9D84119-F157-4777-A5FE-D02DFFB9E382}" type="slidenum">
              <a:rPr lang="nl-BE" smtClean="0"/>
              <a:t>‹nr.›</a:t>
            </a:fld>
            <a:endParaRPr lang="nl-BE"/>
          </a:p>
        </p:txBody>
      </p:sp>
    </p:spTree>
    <p:extLst>
      <p:ext uri="{BB962C8B-B14F-4D97-AF65-F5344CB8AC3E}">
        <p14:creationId xmlns:p14="http://schemas.microsoft.com/office/powerpoint/2010/main" val="1284147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BA158F-9410-13CC-2CAF-88235BBD38C3}"/>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5E5E258F-BF33-F45E-48E5-B9E70789C4DA}"/>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DCD176A3-E540-9BA3-04C0-EE1628D68123}"/>
              </a:ext>
            </a:extLst>
          </p:cNvPr>
          <p:cNvSpPr>
            <a:spLocks noGrp="1"/>
          </p:cNvSpPr>
          <p:nvPr>
            <p:ph type="dt" sz="half" idx="10"/>
          </p:nvPr>
        </p:nvSpPr>
        <p:spPr/>
        <p:txBody>
          <a:bodyPr/>
          <a:lstStyle/>
          <a:p>
            <a:fld id="{9929D1E6-1524-406A-9C28-8229DB4BF087}" type="datetimeFigureOut">
              <a:rPr lang="nl-BE" smtClean="0"/>
              <a:t>2/02/2023</a:t>
            </a:fld>
            <a:endParaRPr lang="nl-BE"/>
          </a:p>
        </p:txBody>
      </p:sp>
      <p:sp>
        <p:nvSpPr>
          <p:cNvPr id="5" name="Tijdelijke aanduiding voor voettekst 4">
            <a:extLst>
              <a:ext uri="{FF2B5EF4-FFF2-40B4-BE49-F238E27FC236}">
                <a16:creationId xmlns:a16="http://schemas.microsoft.com/office/drawing/2014/main" id="{CFEF61F7-FC93-A637-72D1-357EE3D46259}"/>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DF99588F-442C-CF73-1765-4483AA67BF5D}"/>
              </a:ext>
            </a:extLst>
          </p:cNvPr>
          <p:cNvSpPr>
            <a:spLocks noGrp="1"/>
          </p:cNvSpPr>
          <p:nvPr>
            <p:ph type="sldNum" sz="quarter" idx="12"/>
          </p:nvPr>
        </p:nvSpPr>
        <p:spPr/>
        <p:txBody>
          <a:bodyPr/>
          <a:lstStyle/>
          <a:p>
            <a:fld id="{D9D84119-F157-4777-A5FE-D02DFFB9E382}" type="slidenum">
              <a:rPr lang="nl-BE" smtClean="0"/>
              <a:t>‹nr.›</a:t>
            </a:fld>
            <a:endParaRPr lang="nl-BE"/>
          </a:p>
        </p:txBody>
      </p:sp>
    </p:spTree>
    <p:extLst>
      <p:ext uri="{BB962C8B-B14F-4D97-AF65-F5344CB8AC3E}">
        <p14:creationId xmlns:p14="http://schemas.microsoft.com/office/powerpoint/2010/main" val="2761829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9116B3-80D5-738A-4114-C45244AC6C8E}"/>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822A5AFC-F07B-5106-4686-B5489EA1FDA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14575F10-B578-47B5-DB3B-5C04BDBD8108}"/>
              </a:ext>
            </a:extLst>
          </p:cNvPr>
          <p:cNvSpPr>
            <a:spLocks noGrp="1"/>
          </p:cNvSpPr>
          <p:nvPr>
            <p:ph type="dt" sz="half" idx="10"/>
          </p:nvPr>
        </p:nvSpPr>
        <p:spPr/>
        <p:txBody>
          <a:bodyPr/>
          <a:lstStyle/>
          <a:p>
            <a:fld id="{9929D1E6-1524-406A-9C28-8229DB4BF087}" type="datetimeFigureOut">
              <a:rPr lang="nl-BE" smtClean="0"/>
              <a:t>2/02/2023</a:t>
            </a:fld>
            <a:endParaRPr lang="nl-BE"/>
          </a:p>
        </p:txBody>
      </p:sp>
      <p:sp>
        <p:nvSpPr>
          <p:cNvPr id="5" name="Tijdelijke aanduiding voor voettekst 4">
            <a:extLst>
              <a:ext uri="{FF2B5EF4-FFF2-40B4-BE49-F238E27FC236}">
                <a16:creationId xmlns:a16="http://schemas.microsoft.com/office/drawing/2014/main" id="{54214B7B-2D2F-5AC0-6BBA-AFFEC796A605}"/>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1A256DD5-ED0A-2F34-2803-BF4AF09D5AF4}"/>
              </a:ext>
            </a:extLst>
          </p:cNvPr>
          <p:cNvSpPr>
            <a:spLocks noGrp="1"/>
          </p:cNvSpPr>
          <p:nvPr>
            <p:ph type="sldNum" sz="quarter" idx="12"/>
          </p:nvPr>
        </p:nvSpPr>
        <p:spPr/>
        <p:txBody>
          <a:bodyPr/>
          <a:lstStyle/>
          <a:p>
            <a:fld id="{D9D84119-F157-4777-A5FE-D02DFFB9E382}" type="slidenum">
              <a:rPr lang="nl-BE" smtClean="0"/>
              <a:t>‹nr.›</a:t>
            </a:fld>
            <a:endParaRPr lang="nl-BE"/>
          </a:p>
        </p:txBody>
      </p:sp>
    </p:spTree>
    <p:extLst>
      <p:ext uri="{BB962C8B-B14F-4D97-AF65-F5344CB8AC3E}">
        <p14:creationId xmlns:p14="http://schemas.microsoft.com/office/powerpoint/2010/main" val="1811671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8046DE-6F0A-B4DB-8BEE-43993803EB62}"/>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8493E557-8967-3F3E-1ECF-EF8D9BE47847}"/>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a:extLst>
              <a:ext uri="{FF2B5EF4-FFF2-40B4-BE49-F238E27FC236}">
                <a16:creationId xmlns:a16="http://schemas.microsoft.com/office/drawing/2014/main" id="{9E4FBB8F-BD44-8849-C9FC-87B987BBEE40}"/>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a:extLst>
              <a:ext uri="{FF2B5EF4-FFF2-40B4-BE49-F238E27FC236}">
                <a16:creationId xmlns:a16="http://schemas.microsoft.com/office/drawing/2014/main" id="{FF791110-5450-19BE-30AE-9C44171470B2}"/>
              </a:ext>
            </a:extLst>
          </p:cNvPr>
          <p:cNvSpPr>
            <a:spLocks noGrp="1"/>
          </p:cNvSpPr>
          <p:nvPr>
            <p:ph type="dt" sz="half" idx="10"/>
          </p:nvPr>
        </p:nvSpPr>
        <p:spPr/>
        <p:txBody>
          <a:bodyPr/>
          <a:lstStyle/>
          <a:p>
            <a:fld id="{9929D1E6-1524-406A-9C28-8229DB4BF087}" type="datetimeFigureOut">
              <a:rPr lang="nl-BE" smtClean="0"/>
              <a:t>2/02/2023</a:t>
            </a:fld>
            <a:endParaRPr lang="nl-BE"/>
          </a:p>
        </p:txBody>
      </p:sp>
      <p:sp>
        <p:nvSpPr>
          <p:cNvPr id="6" name="Tijdelijke aanduiding voor voettekst 5">
            <a:extLst>
              <a:ext uri="{FF2B5EF4-FFF2-40B4-BE49-F238E27FC236}">
                <a16:creationId xmlns:a16="http://schemas.microsoft.com/office/drawing/2014/main" id="{493EEC4A-2E19-5D3F-E631-4B765893A51A}"/>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B38CBD96-A4E5-D816-C83A-634603D5EB93}"/>
              </a:ext>
            </a:extLst>
          </p:cNvPr>
          <p:cNvSpPr>
            <a:spLocks noGrp="1"/>
          </p:cNvSpPr>
          <p:nvPr>
            <p:ph type="sldNum" sz="quarter" idx="12"/>
          </p:nvPr>
        </p:nvSpPr>
        <p:spPr/>
        <p:txBody>
          <a:bodyPr/>
          <a:lstStyle/>
          <a:p>
            <a:fld id="{D9D84119-F157-4777-A5FE-D02DFFB9E382}" type="slidenum">
              <a:rPr lang="nl-BE" smtClean="0"/>
              <a:t>‹nr.›</a:t>
            </a:fld>
            <a:endParaRPr lang="nl-BE"/>
          </a:p>
        </p:txBody>
      </p:sp>
    </p:spTree>
    <p:extLst>
      <p:ext uri="{BB962C8B-B14F-4D97-AF65-F5344CB8AC3E}">
        <p14:creationId xmlns:p14="http://schemas.microsoft.com/office/powerpoint/2010/main" val="25938980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328AA5-F843-FA88-E62F-2D0341737111}"/>
              </a:ext>
            </a:extLst>
          </p:cNvPr>
          <p:cNvSpPr>
            <a:spLocks noGrp="1"/>
          </p:cNvSpPr>
          <p:nvPr>
            <p:ph type="title"/>
          </p:nvPr>
        </p:nvSpPr>
        <p:spPr>
          <a:xfrm>
            <a:off x="839788" y="365125"/>
            <a:ext cx="10515600" cy="1325563"/>
          </a:xfrm>
        </p:spPr>
        <p:txBody>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B6D021FA-CC96-1373-095B-0243C9271B4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15234147-3D69-4B18-2FCF-E65E8CD1229E}"/>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a:extLst>
              <a:ext uri="{FF2B5EF4-FFF2-40B4-BE49-F238E27FC236}">
                <a16:creationId xmlns:a16="http://schemas.microsoft.com/office/drawing/2014/main" id="{CBEA8B35-1F02-E8A4-7A7C-697966B85CD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C6A8B192-1F66-CABF-2377-39F20B2ED3B9}"/>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a:extLst>
              <a:ext uri="{FF2B5EF4-FFF2-40B4-BE49-F238E27FC236}">
                <a16:creationId xmlns:a16="http://schemas.microsoft.com/office/drawing/2014/main" id="{D4FDA5A8-8E2C-142F-2F31-3CD8052A8EA2}"/>
              </a:ext>
            </a:extLst>
          </p:cNvPr>
          <p:cNvSpPr>
            <a:spLocks noGrp="1"/>
          </p:cNvSpPr>
          <p:nvPr>
            <p:ph type="dt" sz="half" idx="10"/>
          </p:nvPr>
        </p:nvSpPr>
        <p:spPr/>
        <p:txBody>
          <a:bodyPr/>
          <a:lstStyle/>
          <a:p>
            <a:fld id="{9929D1E6-1524-406A-9C28-8229DB4BF087}" type="datetimeFigureOut">
              <a:rPr lang="nl-BE" smtClean="0"/>
              <a:t>2/02/2023</a:t>
            </a:fld>
            <a:endParaRPr lang="nl-BE"/>
          </a:p>
        </p:txBody>
      </p:sp>
      <p:sp>
        <p:nvSpPr>
          <p:cNvPr id="8" name="Tijdelijke aanduiding voor voettekst 7">
            <a:extLst>
              <a:ext uri="{FF2B5EF4-FFF2-40B4-BE49-F238E27FC236}">
                <a16:creationId xmlns:a16="http://schemas.microsoft.com/office/drawing/2014/main" id="{79C8E888-EDCA-AF68-B04D-467E24F47EF9}"/>
              </a:ext>
            </a:extLst>
          </p:cNvPr>
          <p:cNvSpPr>
            <a:spLocks noGrp="1"/>
          </p:cNvSpPr>
          <p:nvPr>
            <p:ph type="ftr" sz="quarter" idx="11"/>
          </p:nvPr>
        </p:nvSpPr>
        <p:spPr/>
        <p:txBody>
          <a:bodyPr/>
          <a:lstStyle/>
          <a:p>
            <a:endParaRPr lang="nl-BE"/>
          </a:p>
        </p:txBody>
      </p:sp>
      <p:sp>
        <p:nvSpPr>
          <p:cNvPr id="9" name="Tijdelijke aanduiding voor dianummer 8">
            <a:extLst>
              <a:ext uri="{FF2B5EF4-FFF2-40B4-BE49-F238E27FC236}">
                <a16:creationId xmlns:a16="http://schemas.microsoft.com/office/drawing/2014/main" id="{F3D98164-2121-4A25-82C7-F7EF2AEF8D93}"/>
              </a:ext>
            </a:extLst>
          </p:cNvPr>
          <p:cNvSpPr>
            <a:spLocks noGrp="1"/>
          </p:cNvSpPr>
          <p:nvPr>
            <p:ph type="sldNum" sz="quarter" idx="12"/>
          </p:nvPr>
        </p:nvSpPr>
        <p:spPr/>
        <p:txBody>
          <a:bodyPr/>
          <a:lstStyle/>
          <a:p>
            <a:fld id="{D9D84119-F157-4777-A5FE-D02DFFB9E382}" type="slidenum">
              <a:rPr lang="nl-BE" smtClean="0"/>
              <a:t>‹nr.›</a:t>
            </a:fld>
            <a:endParaRPr lang="nl-BE"/>
          </a:p>
        </p:txBody>
      </p:sp>
    </p:spTree>
    <p:extLst>
      <p:ext uri="{BB962C8B-B14F-4D97-AF65-F5344CB8AC3E}">
        <p14:creationId xmlns:p14="http://schemas.microsoft.com/office/powerpoint/2010/main" val="27717555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1027A1-FB91-DABF-0591-DA8F19DC7FFD}"/>
              </a:ext>
            </a:extLst>
          </p:cNvPr>
          <p:cNvSpPr>
            <a:spLocks noGrp="1"/>
          </p:cNvSpPr>
          <p:nvPr>
            <p:ph type="title"/>
          </p:nvPr>
        </p:nvSpPr>
        <p:spPr/>
        <p:txBody>
          <a:bodyPr/>
          <a:lstStyle/>
          <a:p>
            <a:r>
              <a:rPr lang="nl-NL"/>
              <a:t>Klik om stijl te bewerken</a:t>
            </a:r>
            <a:endParaRPr lang="nl-BE"/>
          </a:p>
        </p:txBody>
      </p:sp>
      <p:sp>
        <p:nvSpPr>
          <p:cNvPr id="3" name="Tijdelijke aanduiding voor datum 2">
            <a:extLst>
              <a:ext uri="{FF2B5EF4-FFF2-40B4-BE49-F238E27FC236}">
                <a16:creationId xmlns:a16="http://schemas.microsoft.com/office/drawing/2014/main" id="{30079CA2-F0A6-3BC8-D912-01785BCFED16}"/>
              </a:ext>
            </a:extLst>
          </p:cNvPr>
          <p:cNvSpPr>
            <a:spLocks noGrp="1"/>
          </p:cNvSpPr>
          <p:nvPr>
            <p:ph type="dt" sz="half" idx="10"/>
          </p:nvPr>
        </p:nvSpPr>
        <p:spPr/>
        <p:txBody>
          <a:bodyPr/>
          <a:lstStyle/>
          <a:p>
            <a:fld id="{9929D1E6-1524-406A-9C28-8229DB4BF087}" type="datetimeFigureOut">
              <a:rPr lang="nl-BE" smtClean="0"/>
              <a:t>2/02/2023</a:t>
            </a:fld>
            <a:endParaRPr lang="nl-BE"/>
          </a:p>
        </p:txBody>
      </p:sp>
      <p:sp>
        <p:nvSpPr>
          <p:cNvPr id="4" name="Tijdelijke aanduiding voor voettekst 3">
            <a:extLst>
              <a:ext uri="{FF2B5EF4-FFF2-40B4-BE49-F238E27FC236}">
                <a16:creationId xmlns:a16="http://schemas.microsoft.com/office/drawing/2014/main" id="{92C2C214-19BE-9B4D-C845-04BF726E93B7}"/>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870CFD0F-113F-C80E-779E-E6C7DA5FE091}"/>
              </a:ext>
            </a:extLst>
          </p:cNvPr>
          <p:cNvSpPr>
            <a:spLocks noGrp="1"/>
          </p:cNvSpPr>
          <p:nvPr>
            <p:ph type="sldNum" sz="quarter" idx="12"/>
          </p:nvPr>
        </p:nvSpPr>
        <p:spPr/>
        <p:txBody>
          <a:bodyPr/>
          <a:lstStyle/>
          <a:p>
            <a:fld id="{D9D84119-F157-4777-A5FE-D02DFFB9E382}" type="slidenum">
              <a:rPr lang="nl-BE" smtClean="0"/>
              <a:t>‹nr.›</a:t>
            </a:fld>
            <a:endParaRPr lang="nl-BE"/>
          </a:p>
        </p:txBody>
      </p:sp>
    </p:spTree>
    <p:extLst>
      <p:ext uri="{BB962C8B-B14F-4D97-AF65-F5344CB8AC3E}">
        <p14:creationId xmlns:p14="http://schemas.microsoft.com/office/powerpoint/2010/main" val="5153382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D122D6A3-BF12-6296-D166-13E41B4E62E5}"/>
              </a:ext>
            </a:extLst>
          </p:cNvPr>
          <p:cNvSpPr>
            <a:spLocks noGrp="1"/>
          </p:cNvSpPr>
          <p:nvPr>
            <p:ph type="dt" sz="half" idx="10"/>
          </p:nvPr>
        </p:nvSpPr>
        <p:spPr/>
        <p:txBody>
          <a:bodyPr/>
          <a:lstStyle/>
          <a:p>
            <a:fld id="{9929D1E6-1524-406A-9C28-8229DB4BF087}" type="datetimeFigureOut">
              <a:rPr lang="nl-BE" smtClean="0"/>
              <a:t>2/02/2023</a:t>
            </a:fld>
            <a:endParaRPr lang="nl-BE"/>
          </a:p>
        </p:txBody>
      </p:sp>
      <p:sp>
        <p:nvSpPr>
          <p:cNvPr id="3" name="Tijdelijke aanduiding voor voettekst 2">
            <a:extLst>
              <a:ext uri="{FF2B5EF4-FFF2-40B4-BE49-F238E27FC236}">
                <a16:creationId xmlns:a16="http://schemas.microsoft.com/office/drawing/2014/main" id="{675A6D5A-DF7C-275B-C53E-EF0F1FDE6FA7}"/>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89A3CB6E-27AE-2FE0-0C87-E387ABD0A56C}"/>
              </a:ext>
            </a:extLst>
          </p:cNvPr>
          <p:cNvSpPr>
            <a:spLocks noGrp="1"/>
          </p:cNvSpPr>
          <p:nvPr>
            <p:ph type="sldNum" sz="quarter" idx="12"/>
          </p:nvPr>
        </p:nvSpPr>
        <p:spPr/>
        <p:txBody>
          <a:bodyPr/>
          <a:lstStyle/>
          <a:p>
            <a:fld id="{D9D84119-F157-4777-A5FE-D02DFFB9E382}" type="slidenum">
              <a:rPr lang="nl-BE" smtClean="0"/>
              <a:t>‹nr.›</a:t>
            </a:fld>
            <a:endParaRPr lang="nl-BE"/>
          </a:p>
        </p:txBody>
      </p:sp>
    </p:spTree>
    <p:extLst>
      <p:ext uri="{BB962C8B-B14F-4D97-AF65-F5344CB8AC3E}">
        <p14:creationId xmlns:p14="http://schemas.microsoft.com/office/powerpoint/2010/main" val="667227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ECB34D-94A0-E00F-16E3-57A823CC4804}"/>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5E486FCE-B770-6CD1-F54F-EF9CC063F6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a:extLst>
              <a:ext uri="{FF2B5EF4-FFF2-40B4-BE49-F238E27FC236}">
                <a16:creationId xmlns:a16="http://schemas.microsoft.com/office/drawing/2014/main" id="{4EEFCC6F-74DB-5026-5540-84BBF2D62F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CC25225A-ABBE-87ED-B4CC-6CA464E98713}"/>
              </a:ext>
            </a:extLst>
          </p:cNvPr>
          <p:cNvSpPr>
            <a:spLocks noGrp="1"/>
          </p:cNvSpPr>
          <p:nvPr>
            <p:ph type="dt" sz="half" idx="10"/>
          </p:nvPr>
        </p:nvSpPr>
        <p:spPr/>
        <p:txBody>
          <a:bodyPr/>
          <a:lstStyle/>
          <a:p>
            <a:fld id="{9929D1E6-1524-406A-9C28-8229DB4BF087}" type="datetimeFigureOut">
              <a:rPr lang="nl-BE" smtClean="0"/>
              <a:t>2/02/2023</a:t>
            </a:fld>
            <a:endParaRPr lang="nl-BE"/>
          </a:p>
        </p:txBody>
      </p:sp>
      <p:sp>
        <p:nvSpPr>
          <p:cNvPr id="6" name="Tijdelijke aanduiding voor voettekst 5">
            <a:extLst>
              <a:ext uri="{FF2B5EF4-FFF2-40B4-BE49-F238E27FC236}">
                <a16:creationId xmlns:a16="http://schemas.microsoft.com/office/drawing/2014/main" id="{66D1E952-85F2-0CB9-11E4-786B6DE04627}"/>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16FBE29D-FD49-40A5-042A-4301E0A0752B}"/>
              </a:ext>
            </a:extLst>
          </p:cNvPr>
          <p:cNvSpPr>
            <a:spLocks noGrp="1"/>
          </p:cNvSpPr>
          <p:nvPr>
            <p:ph type="sldNum" sz="quarter" idx="12"/>
          </p:nvPr>
        </p:nvSpPr>
        <p:spPr/>
        <p:txBody>
          <a:bodyPr/>
          <a:lstStyle/>
          <a:p>
            <a:fld id="{D9D84119-F157-4777-A5FE-D02DFFB9E382}" type="slidenum">
              <a:rPr lang="nl-BE" smtClean="0"/>
              <a:t>‹nr.›</a:t>
            </a:fld>
            <a:endParaRPr lang="nl-BE"/>
          </a:p>
        </p:txBody>
      </p:sp>
    </p:spTree>
    <p:extLst>
      <p:ext uri="{BB962C8B-B14F-4D97-AF65-F5344CB8AC3E}">
        <p14:creationId xmlns:p14="http://schemas.microsoft.com/office/powerpoint/2010/main" val="2590135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4C032E-9DF1-C276-86FF-EB336BCA16C0}"/>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afbeelding 2">
            <a:extLst>
              <a:ext uri="{FF2B5EF4-FFF2-40B4-BE49-F238E27FC236}">
                <a16:creationId xmlns:a16="http://schemas.microsoft.com/office/drawing/2014/main" id="{19B39E2A-78FA-90A7-18E6-5872143FBC5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a:extLst>
              <a:ext uri="{FF2B5EF4-FFF2-40B4-BE49-F238E27FC236}">
                <a16:creationId xmlns:a16="http://schemas.microsoft.com/office/drawing/2014/main" id="{6A357139-869E-FC80-EAF0-D1BE02EEAD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52EE4DEF-E559-8CAC-D549-D7CF9D6AF4FE}"/>
              </a:ext>
            </a:extLst>
          </p:cNvPr>
          <p:cNvSpPr>
            <a:spLocks noGrp="1"/>
          </p:cNvSpPr>
          <p:nvPr>
            <p:ph type="dt" sz="half" idx="10"/>
          </p:nvPr>
        </p:nvSpPr>
        <p:spPr/>
        <p:txBody>
          <a:bodyPr/>
          <a:lstStyle/>
          <a:p>
            <a:fld id="{9929D1E6-1524-406A-9C28-8229DB4BF087}" type="datetimeFigureOut">
              <a:rPr lang="nl-BE" smtClean="0"/>
              <a:t>2/02/2023</a:t>
            </a:fld>
            <a:endParaRPr lang="nl-BE"/>
          </a:p>
        </p:txBody>
      </p:sp>
      <p:sp>
        <p:nvSpPr>
          <p:cNvPr id="6" name="Tijdelijke aanduiding voor voettekst 5">
            <a:extLst>
              <a:ext uri="{FF2B5EF4-FFF2-40B4-BE49-F238E27FC236}">
                <a16:creationId xmlns:a16="http://schemas.microsoft.com/office/drawing/2014/main" id="{1D70427D-1113-5F46-AC98-0222C06E8B5C}"/>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ED073A5E-D61E-7998-A456-9A5950C12F8E}"/>
              </a:ext>
            </a:extLst>
          </p:cNvPr>
          <p:cNvSpPr>
            <a:spLocks noGrp="1"/>
          </p:cNvSpPr>
          <p:nvPr>
            <p:ph type="sldNum" sz="quarter" idx="12"/>
          </p:nvPr>
        </p:nvSpPr>
        <p:spPr/>
        <p:txBody>
          <a:bodyPr/>
          <a:lstStyle/>
          <a:p>
            <a:fld id="{D9D84119-F157-4777-A5FE-D02DFFB9E382}" type="slidenum">
              <a:rPr lang="nl-BE" smtClean="0"/>
              <a:t>‹nr.›</a:t>
            </a:fld>
            <a:endParaRPr lang="nl-BE"/>
          </a:p>
        </p:txBody>
      </p:sp>
    </p:spTree>
    <p:extLst>
      <p:ext uri="{BB962C8B-B14F-4D97-AF65-F5344CB8AC3E}">
        <p14:creationId xmlns:p14="http://schemas.microsoft.com/office/powerpoint/2010/main" val="119281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E1FF"/>
        </a:soli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B31944B1-FC29-C2D3-56B1-4E1EC0AA4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D6946A3A-BB35-9789-8D9C-0063AED05C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98B36902-27CC-339F-6CD7-80CD121DB26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29D1E6-1524-406A-9C28-8229DB4BF087}" type="datetimeFigureOut">
              <a:rPr lang="nl-BE" smtClean="0"/>
              <a:t>2/02/2023</a:t>
            </a:fld>
            <a:endParaRPr lang="nl-BE"/>
          </a:p>
        </p:txBody>
      </p:sp>
      <p:sp>
        <p:nvSpPr>
          <p:cNvPr id="5" name="Tijdelijke aanduiding voor voettekst 4">
            <a:extLst>
              <a:ext uri="{FF2B5EF4-FFF2-40B4-BE49-F238E27FC236}">
                <a16:creationId xmlns:a16="http://schemas.microsoft.com/office/drawing/2014/main" id="{B6FF38E3-040F-174B-D6C2-4FD30A19FE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a:extLst>
              <a:ext uri="{FF2B5EF4-FFF2-40B4-BE49-F238E27FC236}">
                <a16:creationId xmlns:a16="http://schemas.microsoft.com/office/drawing/2014/main" id="{F0E285BD-93B6-9DBF-C9CF-82722E6955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D84119-F157-4777-A5FE-D02DFFB9E382}" type="slidenum">
              <a:rPr lang="nl-BE" smtClean="0"/>
              <a:t>‹nr.›</a:t>
            </a:fld>
            <a:endParaRPr lang="nl-BE"/>
          </a:p>
        </p:txBody>
      </p:sp>
    </p:spTree>
    <p:extLst>
      <p:ext uri="{BB962C8B-B14F-4D97-AF65-F5344CB8AC3E}">
        <p14:creationId xmlns:p14="http://schemas.microsoft.com/office/powerpoint/2010/main" val="7248164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EABC"/>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B83785-3976-9BDA-1990-720D6EB76EAB}"/>
              </a:ext>
            </a:extLst>
          </p:cNvPr>
          <p:cNvSpPr>
            <a:spLocks noGrp="1"/>
          </p:cNvSpPr>
          <p:nvPr>
            <p:ph type="ctrTitle"/>
          </p:nvPr>
        </p:nvSpPr>
        <p:spPr>
          <a:xfrm>
            <a:off x="3910517" y="2036763"/>
            <a:ext cx="7704308" cy="2387600"/>
          </a:xfrm>
        </p:spPr>
        <p:txBody>
          <a:bodyPr>
            <a:normAutofit fontScale="90000"/>
          </a:bodyPr>
          <a:lstStyle/>
          <a:p>
            <a:r>
              <a:rPr lang="nl-BE" sz="8000" dirty="0">
                <a:solidFill>
                  <a:srgbClr val="8B1A50"/>
                </a:solidFill>
                <a:latin typeface="Avenir Next LT Pro" panose="020B0504020202020204" pitchFamily="34" charset="0"/>
              </a:rPr>
              <a:t>Hoe zet je jongeren aan tot lezen?</a:t>
            </a:r>
          </a:p>
        </p:txBody>
      </p:sp>
      <p:sp>
        <p:nvSpPr>
          <p:cNvPr id="4" name="Rechthoek 3">
            <a:extLst>
              <a:ext uri="{FF2B5EF4-FFF2-40B4-BE49-F238E27FC236}">
                <a16:creationId xmlns:a16="http://schemas.microsoft.com/office/drawing/2014/main" id="{A0488F3F-4EC8-39F9-2CF1-4E4C80B9DC79}"/>
              </a:ext>
            </a:extLst>
          </p:cNvPr>
          <p:cNvSpPr/>
          <p:nvPr/>
        </p:nvSpPr>
        <p:spPr>
          <a:xfrm>
            <a:off x="0" y="0"/>
            <a:ext cx="348250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Tekstvak 4">
            <a:extLst>
              <a:ext uri="{FF2B5EF4-FFF2-40B4-BE49-F238E27FC236}">
                <a16:creationId xmlns:a16="http://schemas.microsoft.com/office/drawing/2014/main" id="{14BF738F-B4C2-382D-E651-84AFD6966AAC}"/>
              </a:ext>
            </a:extLst>
          </p:cNvPr>
          <p:cNvSpPr txBox="1"/>
          <p:nvPr/>
        </p:nvSpPr>
        <p:spPr>
          <a:xfrm>
            <a:off x="5486400" y="5735637"/>
            <a:ext cx="6566169" cy="830997"/>
          </a:xfrm>
          <a:prstGeom prst="rect">
            <a:avLst/>
          </a:prstGeom>
          <a:noFill/>
        </p:spPr>
        <p:txBody>
          <a:bodyPr wrap="square" rtlCol="0">
            <a:spAutoFit/>
          </a:bodyPr>
          <a:lstStyle/>
          <a:p>
            <a:pPr algn="r"/>
            <a:r>
              <a:rPr lang="nl-BE" sz="2400" dirty="0">
                <a:solidFill>
                  <a:srgbClr val="002060"/>
                </a:solidFill>
                <a:latin typeface="Avenir Next LT Pro" panose="020B0504020202020204" pitchFamily="34" charset="0"/>
              </a:rPr>
              <a:t>Marilyne Watteeuw, educatief medewerker Openbare Bibliotheek Brugge</a:t>
            </a:r>
          </a:p>
        </p:txBody>
      </p:sp>
      <p:pic>
        <p:nvPicPr>
          <p:cNvPr id="7" name="Afbeelding 6">
            <a:extLst>
              <a:ext uri="{FF2B5EF4-FFF2-40B4-BE49-F238E27FC236}">
                <a16:creationId xmlns:a16="http://schemas.microsoft.com/office/drawing/2014/main" id="{7FA018D4-F380-6162-C7C0-0F94D2501A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65555"/>
            <a:ext cx="3478820" cy="3478820"/>
          </a:xfrm>
          <a:prstGeom prst="rect">
            <a:avLst/>
          </a:prstGeom>
        </p:spPr>
      </p:pic>
    </p:spTree>
    <p:extLst>
      <p:ext uri="{BB962C8B-B14F-4D97-AF65-F5344CB8AC3E}">
        <p14:creationId xmlns:p14="http://schemas.microsoft.com/office/powerpoint/2010/main" val="8061361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B83785-3976-9BDA-1990-720D6EB76EAB}"/>
              </a:ext>
            </a:extLst>
          </p:cNvPr>
          <p:cNvSpPr>
            <a:spLocks noGrp="1"/>
          </p:cNvSpPr>
          <p:nvPr>
            <p:ph type="ctrTitle"/>
          </p:nvPr>
        </p:nvSpPr>
        <p:spPr>
          <a:xfrm>
            <a:off x="-748001" y="-434460"/>
            <a:ext cx="11225501" cy="2107220"/>
          </a:xfrm>
        </p:spPr>
        <p:txBody>
          <a:bodyPr>
            <a:normAutofit/>
          </a:bodyPr>
          <a:lstStyle/>
          <a:p>
            <a:r>
              <a:rPr lang="nl-BE" dirty="0">
                <a:solidFill>
                  <a:srgbClr val="8B1A50"/>
                </a:solidFill>
                <a:latin typeface="Avenir Next LT Pro" panose="020B0504020202020204" pitchFamily="34" charset="0"/>
              </a:rPr>
              <a:t>Wat willen jongeren lezen?</a:t>
            </a:r>
          </a:p>
        </p:txBody>
      </p:sp>
      <p:pic>
        <p:nvPicPr>
          <p:cNvPr id="7" name="Afbeelding 6">
            <a:extLst>
              <a:ext uri="{FF2B5EF4-FFF2-40B4-BE49-F238E27FC236}">
                <a16:creationId xmlns:a16="http://schemas.microsoft.com/office/drawing/2014/main" id="{7FA018D4-F380-6162-C7C0-0F94D2501A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9500" y="250850"/>
            <a:ext cx="1955800" cy="1955800"/>
          </a:xfrm>
          <a:prstGeom prst="rect">
            <a:avLst/>
          </a:prstGeom>
        </p:spPr>
      </p:pic>
      <p:pic>
        <p:nvPicPr>
          <p:cNvPr id="5" name="Afbeelding 4">
            <a:extLst>
              <a:ext uri="{FF2B5EF4-FFF2-40B4-BE49-F238E27FC236}">
                <a16:creationId xmlns:a16="http://schemas.microsoft.com/office/drawing/2014/main" id="{DFA6DAA9-A26B-E20A-CCD8-C4C9FA0BC8C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325563" y="1691744"/>
            <a:ext cx="9151937" cy="5329303"/>
          </a:xfrm>
          <a:prstGeom prst="rect">
            <a:avLst/>
          </a:prstGeom>
        </p:spPr>
      </p:pic>
    </p:spTree>
    <p:extLst>
      <p:ext uri="{BB962C8B-B14F-4D97-AF65-F5344CB8AC3E}">
        <p14:creationId xmlns:p14="http://schemas.microsoft.com/office/powerpoint/2010/main" val="17464211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B83785-3976-9BDA-1990-720D6EB76EAB}"/>
              </a:ext>
            </a:extLst>
          </p:cNvPr>
          <p:cNvSpPr>
            <a:spLocks noGrp="1"/>
          </p:cNvSpPr>
          <p:nvPr>
            <p:ph type="ctrTitle"/>
          </p:nvPr>
        </p:nvSpPr>
        <p:spPr>
          <a:xfrm>
            <a:off x="-748001" y="-434460"/>
            <a:ext cx="11225501" cy="2107220"/>
          </a:xfrm>
        </p:spPr>
        <p:txBody>
          <a:bodyPr>
            <a:normAutofit/>
          </a:bodyPr>
          <a:lstStyle/>
          <a:p>
            <a:r>
              <a:rPr lang="nl-BE" dirty="0">
                <a:solidFill>
                  <a:srgbClr val="8B1A50"/>
                </a:solidFill>
                <a:latin typeface="Avenir Next LT Pro" panose="020B0504020202020204" pitchFamily="34" charset="0"/>
              </a:rPr>
              <a:t>Wat willen jongeren lezen?</a:t>
            </a:r>
          </a:p>
        </p:txBody>
      </p:sp>
      <p:pic>
        <p:nvPicPr>
          <p:cNvPr id="7" name="Afbeelding 6">
            <a:extLst>
              <a:ext uri="{FF2B5EF4-FFF2-40B4-BE49-F238E27FC236}">
                <a16:creationId xmlns:a16="http://schemas.microsoft.com/office/drawing/2014/main" id="{7FA018D4-F380-6162-C7C0-0F94D2501A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9500" y="250850"/>
            <a:ext cx="1955800" cy="1955800"/>
          </a:xfrm>
          <a:prstGeom prst="rect">
            <a:avLst/>
          </a:prstGeom>
        </p:spPr>
      </p:pic>
      <p:pic>
        <p:nvPicPr>
          <p:cNvPr id="4" name="Afbeelding 3">
            <a:extLst>
              <a:ext uri="{FF2B5EF4-FFF2-40B4-BE49-F238E27FC236}">
                <a16:creationId xmlns:a16="http://schemas.microsoft.com/office/drawing/2014/main" id="{4A17EA2E-14CF-640E-6C67-83ACBAEB33F8}"/>
              </a:ext>
            </a:extLst>
          </p:cNvPr>
          <p:cNvPicPr>
            <a:picLocks noChangeAspect="1"/>
          </p:cNvPicPr>
          <p:nvPr/>
        </p:nvPicPr>
        <p:blipFill>
          <a:blip r:embed="rId4"/>
          <a:stretch>
            <a:fillRect/>
          </a:stretch>
        </p:blipFill>
        <p:spPr>
          <a:xfrm>
            <a:off x="0" y="2281235"/>
            <a:ext cx="12192000" cy="4325915"/>
          </a:xfrm>
          <a:prstGeom prst="rect">
            <a:avLst/>
          </a:prstGeom>
        </p:spPr>
      </p:pic>
    </p:spTree>
    <p:extLst>
      <p:ext uri="{BB962C8B-B14F-4D97-AF65-F5344CB8AC3E}">
        <p14:creationId xmlns:p14="http://schemas.microsoft.com/office/powerpoint/2010/main" val="27909344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B83785-3976-9BDA-1990-720D6EB76EAB}"/>
              </a:ext>
            </a:extLst>
          </p:cNvPr>
          <p:cNvSpPr>
            <a:spLocks noGrp="1"/>
          </p:cNvSpPr>
          <p:nvPr>
            <p:ph type="ctrTitle"/>
          </p:nvPr>
        </p:nvSpPr>
        <p:spPr>
          <a:xfrm>
            <a:off x="6096000" y="238640"/>
            <a:ext cx="5926950" cy="2107220"/>
          </a:xfrm>
        </p:spPr>
        <p:txBody>
          <a:bodyPr>
            <a:normAutofit fontScale="90000"/>
          </a:bodyPr>
          <a:lstStyle/>
          <a:p>
            <a:r>
              <a:rPr lang="nl-BE" sz="8000" dirty="0">
                <a:solidFill>
                  <a:srgbClr val="8B1A50"/>
                </a:solidFill>
                <a:latin typeface="Avenir Next LT Pro" panose="020B0504020202020204" pitchFamily="34" charset="0"/>
              </a:rPr>
              <a:t>Lezen in de vrije tijd</a:t>
            </a:r>
          </a:p>
        </p:txBody>
      </p:sp>
      <p:sp>
        <p:nvSpPr>
          <p:cNvPr id="5" name="Tekstvak 4">
            <a:extLst>
              <a:ext uri="{FF2B5EF4-FFF2-40B4-BE49-F238E27FC236}">
                <a16:creationId xmlns:a16="http://schemas.microsoft.com/office/drawing/2014/main" id="{14BF738F-B4C2-382D-E651-84AFD6966AAC}"/>
              </a:ext>
            </a:extLst>
          </p:cNvPr>
          <p:cNvSpPr txBox="1"/>
          <p:nvPr/>
        </p:nvSpPr>
        <p:spPr>
          <a:xfrm>
            <a:off x="6440843" y="2495971"/>
            <a:ext cx="5237264" cy="4462760"/>
          </a:xfrm>
          <a:prstGeom prst="rect">
            <a:avLst/>
          </a:prstGeom>
          <a:noFill/>
        </p:spPr>
        <p:txBody>
          <a:bodyPr wrap="square" rtlCol="0">
            <a:spAutoFit/>
          </a:bodyPr>
          <a:lstStyle/>
          <a:p>
            <a:pPr marL="342900" indent="-342900">
              <a:buFontTx/>
              <a:buChar char="-"/>
            </a:pPr>
            <a:r>
              <a:rPr lang="nl-BE" sz="3200" dirty="0">
                <a:solidFill>
                  <a:srgbClr val="002060"/>
                </a:solidFill>
                <a:latin typeface="Avenir Next LT Pro" panose="020B0504020202020204" pitchFamily="34" charset="0"/>
              </a:rPr>
              <a:t>De </a:t>
            </a:r>
            <a:r>
              <a:rPr lang="nl-BE" sz="3200" dirty="0" err="1">
                <a:solidFill>
                  <a:srgbClr val="002060"/>
                </a:solidFill>
                <a:latin typeface="Avenir Next LT Pro" panose="020B0504020202020204" pitchFamily="34" charset="0"/>
              </a:rPr>
              <a:t>leesjury</a:t>
            </a:r>
            <a:endParaRPr lang="nl-BE" sz="3200" dirty="0">
              <a:solidFill>
                <a:srgbClr val="002060"/>
              </a:solidFill>
              <a:latin typeface="Avenir Next LT Pro" panose="020B0504020202020204" pitchFamily="34" charset="0"/>
            </a:endParaRPr>
          </a:p>
          <a:p>
            <a:endParaRPr lang="nl-BE" sz="3200" dirty="0">
              <a:solidFill>
                <a:srgbClr val="002060"/>
              </a:solidFill>
              <a:latin typeface="Avenir Next LT Pro" panose="020B0504020202020204" pitchFamily="34" charset="0"/>
            </a:endParaRPr>
          </a:p>
          <a:p>
            <a:pPr marL="457200" indent="-457200">
              <a:buFont typeface="Wingdings" panose="05000000000000000000" pitchFamily="2" charset="2"/>
              <a:buChar char="Ø"/>
            </a:pPr>
            <a:r>
              <a:rPr lang="nl-BE" sz="3200" dirty="0">
                <a:solidFill>
                  <a:srgbClr val="002060"/>
                </a:solidFill>
                <a:latin typeface="Avenir Next LT Pro" panose="020B0504020202020204" pitchFamily="34" charset="0"/>
              </a:rPr>
              <a:t>Informele gesprekjes</a:t>
            </a:r>
          </a:p>
          <a:p>
            <a:pPr marL="457200" indent="-457200">
              <a:buFont typeface="Wingdings" panose="05000000000000000000" pitchFamily="2" charset="2"/>
              <a:buChar char="Ø"/>
            </a:pPr>
            <a:r>
              <a:rPr lang="nl-BE" sz="3200" dirty="0">
                <a:solidFill>
                  <a:srgbClr val="002060"/>
                </a:solidFill>
                <a:latin typeface="Avenir Next LT Pro" panose="020B0504020202020204" pitchFamily="34" charset="0"/>
              </a:rPr>
              <a:t>Extra activiteiten</a:t>
            </a:r>
          </a:p>
          <a:p>
            <a:pPr marL="457200" indent="-457200">
              <a:buFont typeface="Wingdings" panose="05000000000000000000" pitchFamily="2" charset="2"/>
              <a:buChar char="Ø"/>
            </a:pPr>
            <a:endParaRPr lang="nl-BE" sz="3200" dirty="0">
              <a:solidFill>
                <a:srgbClr val="002060"/>
              </a:solidFill>
              <a:latin typeface="Avenir Next LT Pro" panose="020B0504020202020204" pitchFamily="34" charset="0"/>
            </a:endParaRPr>
          </a:p>
          <a:p>
            <a:pPr marL="457200" indent="-457200">
              <a:buFontTx/>
              <a:buChar char="-"/>
            </a:pPr>
            <a:r>
              <a:rPr lang="nl-BE" sz="3200" dirty="0" err="1">
                <a:solidFill>
                  <a:srgbClr val="002060"/>
                </a:solidFill>
                <a:latin typeface="Avenir Next LT Pro" panose="020B0504020202020204" pitchFamily="34" charset="0"/>
              </a:rPr>
              <a:t>Booktokkers</a:t>
            </a:r>
            <a:endParaRPr lang="nl-BE" sz="3200" dirty="0">
              <a:solidFill>
                <a:srgbClr val="002060"/>
              </a:solidFill>
              <a:latin typeface="Avenir Next LT Pro" panose="020B0504020202020204" pitchFamily="34" charset="0"/>
            </a:endParaRPr>
          </a:p>
          <a:p>
            <a:pPr marL="457200" indent="-457200">
              <a:buFont typeface="Wingdings" panose="05000000000000000000" pitchFamily="2" charset="2"/>
              <a:buChar char="Ø"/>
            </a:pPr>
            <a:r>
              <a:rPr lang="nl-BE" sz="3200" dirty="0">
                <a:solidFill>
                  <a:srgbClr val="002060"/>
                </a:solidFill>
                <a:latin typeface="Avenir Next LT Pro" panose="020B0504020202020204" pitchFamily="34" charset="0"/>
              </a:rPr>
              <a:t>Via een oproep in de bib</a:t>
            </a:r>
          </a:p>
          <a:p>
            <a:endParaRPr lang="nl-BE" sz="2800" dirty="0">
              <a:solidFill>
                <a:srgbClr val="002060"/>
              </a:solidFill>
              <a:latin typeface="Avenir Next LT Pro" panose="020B0504020202020204" pitchFamily="34" charset="0"/>
            </a:endParaRPr>
          </a:p>
        </p:txBody>
      </p:sp>
      <p:pic>
        <p:nvPicPr>
          <p:cNvPr id="7" name="Afbeelding 6">
            <a:extLst>
              <a:ext uri="{FF2B5EF4-FFF2-40B4-BE49-F238E27FC236}">
                <a16:creationId xmlns:a16="http://schemas.microsoft.com/office/drawing/2014/main" id="{7FA018D4-F380-6162-C7C0-0F94D2501A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050" y="88529"/>
            <a:ext cx="6083671" cy="6083671"/>
          </a:xfrm>
          <a:prstGeom prst="rect">
            <a:avLst/>
          </a:prstGeom>
        </p:spPr>
      </p:pic>
    </p:spTree>
    <p:extLst>
      <p:ext uri="{BB962C8B-B14F-4D97-AF65-F5344CB8AC3E}">
        <p14:creationId xmlns:p14="http://schemas.microsoft.com/office/powerpoint/2010/main" val="38616176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EABC"/>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B83785-3976-9BDA-1990-720D6EB76EAB}"/>
              </a:ext>
            </a:extLst>
          </p:cNvPr>
          <p:cNvSpPr>
            <a:spLocks noGrp="1"/>
          </p:cNvSpPr>
          <p:nvPr>
            <p:ph type="ctrTitle"/>
          </p:nvPr>
        </p:nvSpPr>
        <p:spPr>
          <a:xfrm>
            <a:off x="4151817" y="4008437"/>
            <a:ext cx="7704308" cy="2387600"/>
          </a:xfrm>
        </p:spPr>
        <p:txBody>
          <a:bodyPr>
            <a:normAutofit fontScale="90000"/>
          </a:bodyPr>
          <a:lstStyle/>
          <a:p>
            <a:r>
              <a:rPr lang="nl-BE" sz="8000" dirty="0">
                <a:solidFill>
                  <a:srgbClr val="8B1A50"/>
                </a:solidFill>
                <a:latin typeface="Avenir Next LT Pro" panose="020B0504020202020204" pitchFamily="34" charset="0"/>
              </a:rPr>
              <a:t>Hoe laat je </a:t>
            </a:r>
            <a:br>
              <a:rPr lang="nl-BE" sz="8000" dirty="0">
                <a:solidFill>
                  <a:srgbClr val="8B1A50"/>
                </a:solidFill>
                <a:latin typeface="Avenir Next LT Pro" panose="020B0504020202020204" pitchFamily="34" charset="0"/>
              </a:rPr>
            </a:br>
            <a:r>
              <a:rPr lang="nl-BE" sz="8000" dirty="0">
                <a:solidFill>
                  <a:srgbClr val="8B1A50"/>
                </a:solidFill>
                <a:latin typeface="Avenir Next LT Pro" panose="020B0504020202020204" pitchFamily="34" charset="0"/>
              </a:rPr>
              <a:t>jongeren lezen?</a:t>
            </a:r>
            <a:br>
              <a:rPr lang="nl-BE" sz="8000" dirty="0">
                <a:solidFill>
                  <a:srgbClr val="8B1A50"/>
                </a:solidFill>
                <a:latin typeface="Avenir Next LT Pro" panose="020B0504020202020204" pitchFamily="34" charset="0"/>
              </a:rPr>
            </a:br>
            <a:br>
              <a:rPr lang="nl-BE" sz="8000" dirty="0">
                <a:solidFill>
                  <a:srgbClr val="8B1A50"/>
                </a:solidFill>
                <a:latin typeface="Avenir Next LT Pro" panose="020B0504020202020204" pitchFamily="34" charset="0"/>
              </a:rPr>
            </a:br>
            <a:r>
              <a:rPr lang="nl-BE" sz="8000" dirty="0">
                <a:solidFill>
                  <a:srgbClr val="8B1A50"/>
                </a:solidFill>
                <a:latin typeface="Avenir Next LT Pro" panose="020B0504020202020204" pitchFamily="34" charset="0"/>
              </a:rPr>
              <a:t>In gesprek gaan met jongeren over boeken!</a:t>
            </a:r>
          </a:p>
        </p:txBody>
      </p:sp>
      <p:sp>
        <p:nvSpPr>
          <p:cNvPr id="4" name="Rechthoek 3">
            <a:extLst>
              <a:ext uri="{FF2B5EF4-FFF2-40B4-BE49-F238E27FC236}">
                <a16:creationId xmlns:a16="http://schemas.microsoft.com/office/drawing/2014/main" id="{A0488F3F-4EC8-39F9-2CF1-4E4C80B9DC79}"/>
              </a:ext>
            </a:extLst>
          </p:cNvPr>
          <p:cNvSpPr/>
          <p:nvPr/>
        </p:nvSpPr>
        <p:spPr>
          <a:xfrm>
            <a:off x="0" y="0"/>
            <a:ext cx="348250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7" name="Afbeelding 6">
            <a:extLst>
              <a:ext uri="{FF2B5EF4-FFF2-40B4-BE49-F238E27FC236}">
                <a16:creationId xmlns:a16="http://schemas.microsoft.com/office/drawing/2014/main" id="{7FA018D4-F380-6162-C7C0-0F94D2501A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65555"/>
            <a:ext cx="3478820" cy="3478820"/>
          </a:xfrm>
          <a:prstGeom prst="rect">
            <a:avLst/>
          </a:prstGeom>
        </p:spPr>
      </p:pic>
    </p:spTree>
    <p:extLst>
      <p:ext uri="{BB962C8B-B14F-4D97-AF65-F5344CB8AC3E}">
        <p14:creationId xmlns:p14="http://schemas.microsoft.com/office/powerpoint/2010/main" val="33332694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B83785-3976-9BDA-1990-720D6EB76EAB}"/>
              </a:ext>
            </a:extLst>
          </p:cNvPr>
          <p:cNvSpPr>
            <a:spLocks noGrp="1"/>
          </p:cNvSpPr>
          <p:nvPr>
            <p:ph type="ctrTitle"/>
          </p:nvPr>
        </p:nvSpPr>
        <p:spPr>
          <a:xfrm>
            <a:off x="1048967" y="238640"/>
            <a:ext cx="10094065" cy="2107220"/>
          </a:xfrm>
        </p:spPr>
        <p:txBody>
          <a:bodyPr>
            <a:normAutofit fontScale="90000"/>
          </a:bodyPr>
          <a:lstStyle/>
          <a:p>
            <a:r>
              <a:rPr lang="nl-BE" sz="8000" dirty="0">
                <a:solidFill>
                  <a:srgbClr val="8B1A50"/>
                </a:solidFill>
                <a:latin typeface="Avenir Next LT Pro" panose="020B0504020202020204" pitchFamily="34" charset="0"/>
              </a:rPr>
              <a:t>Via de schoolcontext: De Boekenproeverij</a:t>
            </a:r>
          </a:p>
        </p:txBody>
      </p:sp>
      <p:sp>
        <p:nvSpPr>
          <p:cNvPr id="5" name="Tekstvak 4">
            <a:extLst>
              <a:ext uri="{FF2B5EF4-FFF2-40B4-BE49-F238E27FC236}">
                <a16:creationId xmlns:a16="http://schemas.microsoft.com/office/drawing/2014/main" id="{14BF738F-B4C2-382D-E651-84AFD6966AAC}"/>
              </a:ext>
            </a:extLst>
          </p:cNvPr>
          <p:cNvSpPr txBox="1"/>
          <p:nvPr/>
        </p:nvSpPr>
        <p:spPr>
          <a:xfrm>
            <a:off x="483580" y="2710598"/>
            <a:ext cx="8080440" cy="3908762"/>
          </a:xfrm>
          <a:prstGeom prst="rect">
            <a:avLst/>
          </a:prstGeom>
          <a:noFill/>
        </p:spPr>
        <p:txBody>
          <a:bodyPr wrap="square" rtlCol="0">
            <a:spAutoFit/>
          </a:bodyPr>
          <a:lstStyle/>
          <a:p>
            <a:pPr marL="342900" indent="-342900">
              <a:buFontTx/>
              <a:buChar char="-"/>
            </a:pPr>
            <a:r>
              <a:rPr lang="nl-BE" sz="2800" dirty="0">
                <a:solidFill>
                  <a:srgbClr val="002060"/>
                </a:solidFill>
                <a:latin typeface="Avenir Next LT Pro" panose="020B0504020202020204" pitchFamily="34" charset="0"/>
              </a:rPr>
              <a:t>In gesprek gaan met de jongeren</a:t>
            </a:r>
          </a:p>
          <a:p>
            <a:pPr marL="342900" indent="-342900">
              <a:buFontTx/>
              <a:buChar char="-"/>
            </a:pPr>
            <a:r>
              <a:rPr lang="nl-BE" sz="2800" dirty="0">
                <a:solidFill>
                  <a:srgbClr val="002060"/>
                </a:solidFill>
                <a:latin typeface="Avenir Next LT Pro" panose="020B0504020202020204" pitchFamily="34" charset="0"/>
              </a:rPr>
              <a:t>Voor elke jongere bestaat het perfecte boek</a:t>
            </a:r>
          </a:p>
          <a:p>
            <a:pPr marL="342900" indent="-342900">
              <a:buFontTx/>
              <a:buChar char="-"/>
            </a:pPr>
            <a:r>
              <a:rPr lang="nl-BE" sz="2800" dirty="0">
                <a:solidFill>
                  <a:srgbClr val="002060"/>
                </a:solidFill>
                <a:latin typeface="Avenir Next LT Pro" panose="020B0504020202020204" pitchFamily="34" charset="0"/>
              </a:rPr>
              <a:t>Dunne boeken</a:t>
            </a:r>
          </a:p>
          <a:p>
            <a:pPr marL="342900" indent="-342900">
              <a:buFontTx/>
              <a:buChar char="-"/>
            </a:pPr>
            <a:r>
              <a:rPr lang="nl-BE" sz="2800" dirty="0" err="1">
                <a:solidFill>
                  <a:srgbClr val="002060"/>
                </a:solidFill>
                <a:latin typeface="Avenir Next LT Pro" panose="020B0504020202020204" pitchFamily="34" charset="0"/>
              </a:rPr>
              <a:t>Graphic</a:t>
            </a:r>
            <a:r>
              <a:rPr lang="nl-BE" sz="2800" dirty="0">
                <a:solidFill>
                  <a:srgbClr val="002060"/>
                </a:solidFill>
                <a:latin typeface="Avenir Next LT Pro" panose="020B0504020202020204" pitchFamily="34" charset="0"/>
              </a:rPr>
              <a:t> </a:t>
            </a:r>
            <a:r>
              <a:rPr lang="nl-BE" sz="2800" dirty="0" err="1">
                <a:solidFill>
                  <a:srgbClr val="002060"/>
                </a:solidFill>
                <a:latin typeface="Avenir Next LT Pro" panose="020B0504020202020204" pitchFamily="34" charset="0"/>
              </a:rPr>
              <a:t>novels</a:t>
            </a:r>
            <a:endParaRPr lang="nl-BE" sz="2800" dirty="0">
              <a:solidFill>
                <a:srgbClr val="002060"/>
              </a:solidFill>
              <a:latin typeface="Avenir Next LT Pro" panose="020B0504020202020204" pitchFamily="34" charset="0"/>
            </a:endParaRPr>
          </a:p>
          <a:p>
            <a:pPr marL="342900" indent="-342900">
              <a:buFontTx/>
              <a:buChar char="-"/>
            </a:pPr>
            <a:r>
              <a:rPr lang="nl-BE" sz="2800" dirty="0">
                <a:solidFill>
                  <a:srgbClr val="002060"/>
                </a:solidFill>
                <a:latin typeface="Avenir Next LT Pro" panose="020B0504020202020204" pitchFamily="34" charset="0"/>
              </a:rPr>
              <a:t>Proberen inspelen op de trends: </a:t>
            </a:r>
            <a:r>
              <a:rPr lang="nl-BE" sz="2800" dirty="0" err="1">
                <a:solidFill>
                  <a:srgbClr val="002060"/>
                </a:solidFill>
                <a:latin typeface="Avenir Next LT Pro" panose="020B0504020202020204" pitchFamily="34" charset="0"/>
              </a:rPr>
              <a:t>TikTok</a:t>
            </a:r>
            <a:r>
              <a:rPr lang="nl-BE" sz="2800" dirty="0">
                <a:solidFill>
                  <a:srgbClr val="002060"/>
                </a:solidFill>
                <a:latin typeface="Avenir Next LT Pro" panose="020B0504020202020204" pitchFamily="34" charset="0"/>
              </a:rPr>
              <a:t>, </a:t>
            </a:r>
            <a:r>
              <a:rPr lang="nl-BE" sz="2800" dirty="0" err="1">
                <a:solidFill>
                  <a:srgbClr val="002060"/>
                </a:solidFill>
                <a:latin typeface="Avenir Next LT Pro" panose="020B0504020202020204" pitchFamily="34" charset="0"/>
              </a:rPr>
              <a:t>Netflix</a:t>
            </a:r>
            <a:r>
              <a:rPr lang="nl-BE" sz="2800" dirty="0">
                <a:solidFill>
                  <a:srgbClr val="002060"/>
                </a:solidFill>
                <a:latin typeface="Avenir Next LT Pro" panose="020B0504020202020204" pitchFamily="34" charset="0"/>
              </a:rPr>
              <a:t>…</a:t>
            </a:r>
          </a:p>
          <a:p>
            <a:pPr marL="342900" indent="-342900">
              <a:buFontTx/>
              <a:buChar char="-"/>
            </a:pPr>
            <a:r>
              <a:rPr lang="nl-BE" sz="2800" dirty="0">
                <a:solidFill>
                  <a:srgbClr val="002060"/>
                </a:solidFill>
                <a:latin typeface="Avenir Next LT Pro" panose="020B0504020202020204" pitchFamily="34" charset="0"/>
              </a:rPr>
              <a:t>Hen zelf de bibliotheek laten ontdekken</a:t>
            </a:r>
          </a:p>
          <a:p>
            <a:pPr marL="342900" indent="-342900">
              <a:buFontTx/>
              <a:buChar char="-"/>
            </a:pPr>
            <a:r>
              <a:rPr lang="nl-BE" sz="2800" dirty="0">
                <a:solidFill>
                  <a:srgbClr val="002060"/>
                </a:solidFill>
                <a:latin typeface="Avenir Next LT Pro" panose="020B0504020202020204" pitchFamily="34" charset="0"/>
              </a:rPr>
              <a:t>Elkaar inspireren</a:t>
            </a:r>
          </a:p>
          <a:p>
            <a:pPr marL="342900" indent="-342900">
              <a:buFontTx/>
              <a:buChar char="-"/>
            </a:pPr>
            <a:endParaRPr lang="nl-BE" sz="2400" dirty="0">
              <a:solidFill>
                <a:srgbClr val="002060"/>
              </a:solidFill>
              <a:latin typeface="Avenir Next LT Pro" panose="020B0504020202020204" pitchFamily="34" charset="0"/>
            </a:endParaRPr>
          </a:p>
        </p:txBody>
      </p:sp>
      <p:pic>
        <p:nvPicPr>
          <p:cNvPr id="7" name="Afbeelding 6">
            <a:extLst>
              <a:ext uri="{FF2B5EF4-FFF2-40B4-BE49-F238E27FC236}">
                <a16:creationId xmlns:a16="http://schemas.microsoft.com/office/drawing/2014/main" id="{7FA018D4-F380-6162-C7C0-0F94D2501A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4020" y="3230563"/>
            <a:ext cx="3478820" cy="3478820"/>
          </a:xfrm>
          <a:prstGeom prst="rect">
            <a:avLst/>
          </a:prstGeom>
        </p:spPr>
      </p:pic>
    </p:spTree>
    <p:extLst>
      <p:ext uri="{BB962C8B-B14F-4D97-AF65-F5344CB8AC3E}">
        <p14:creationId xmlns:p14="http://schemas.microsoft.com/office/powerpoint/2010/main" val="24671637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6B7283-2853-CC28-0564-9CC8F68D5279}"/>
              </a:ext>
            </a:extLst>
          </p:cNvPr>
          <p:cNvSpPr>
            <a:spLocks noGrp="1"/>
          </p:cNvSpPr>
          <p:nvPr>
            <p:ph type="title"/>
          </p:nvPr>
        </p:nvSpPr>
        <p:spPr/>
        <p:txBody>
          <a:bodyPr/>
          <a:lstStyle/>
          <a:p>
            <a:endParaRPr lang="nl-BE"/>
          </a:p>
        </p:txBody>
      </p:sp>
      <p:pic>
        <p:nvPicPr>
          <p:cNvPr id="4" name="IMG_0052">
            <a:hlinkClick r:id="" action="ppaction://media"/>
            <a:extLst>
              <a:ext uri="{FF2B5EF4-FFF2-40B4-BE49-F238E27FC236}">
                <a16:creationId xmlns:a16="http://schemas.microsoft.com/office/drawing/2014/main" id="{05F3DBB7-380C-63C1-E4AD-1C4C16DC62D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2822" y="125412"/>
            <a:ext cx="11746355" cy="6607175"/>
          </a:xfrm>
        </p:spPr>
      </p:pic>
    </p:spTree>
    <p:extLst>
      <p:ext uri="{BB962C8B-B14F-4D97-AF65-F5344CB8AC3E}">
        <p14:creationId xmlns:p14="http://schemas.microsoft.com/office/powerpoint/2010/main" val="1828571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7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B83785-3976-9BDA-1990-720D6EB76EAB}"/>
              </a:ext>
            </a:extLst>
          </p:cNvPr>
          <p:cNvSpPr>
            <a:spLocks noGrp="1"/>
          </p:cNvSpPr>
          <p:nvPr>
            <p:ph type="ctrTitle"/>
          </p:nvPr>
        </p:nvSpPr>
        <p:spPr>
          <a:xfrm>
            <a:off x="2830749" y="238640"/>
            <a:ext cx="9192201" cy="2107220"/>
          </a:xfrm>
        </p:spPr>
        <p:txBody>
          <a:bodyPr>
            <a:normAutofit fontScale="90000"/>
          </a:bodyPr>
          <a:lstStyle/>
          <a:p>
            <a:r>
              <a:rPr lang="nl-BE" sz="8000" dirty="0">
                <a:solidFill>
                  <a:srgbClr val="8B1A50"/>
                </a:solidFill>
                <a:latin typeface="Avenir Next LT Pro" panose="020B0504020202020204" pitchFamily="34" charset="0"/>
              </a:rPr>
              <a:t>Via de schoolcontext: De leeslijsten</a:t>
            </a:r>
          </a:p>
        </p:txBody>
      </p:sp>
      <p:sp>
        <p:nvSpPr>
          <p:cNvPr id="5" name="Tekstvak 4">
            <a:extLst>
              <a:ext uri="{FF2B5EF4-FFF2-40B4-BE49-F238E27FC236}">
                <a16:creationId xmlns:a16="http://schemas.microsoft.com/office/drawing/2014/main" id="{14BF738F-B4C2-382D-E651-84AFD6966AAC}"/>
              </a:ext>
            </a:extLst>
          </p:cNvPr>
          <p:cNvSpPr txBox="1"/>
          <p:nvPr/>
        </p:nvSpPr>
        <p:spPr>
          <a:xfrm>
            <a:off x="604736" y="2932889"/>
            <a:ext cx="10982528" cy="3477875"/>
          </a:xfrm>
          <a:prstGeom prst="rect">
            <a:avLst/>
          </a:prstGeom>
          <a:noFill/>
        </p:spPr>
        <p:txBody>
          <a:bodyPr wrap="square" rtlCol="0">
            <a:spAutoFit/>
          </a:bodyPr>
          <a:lstStyle/>
          <a:p>
            <a:pPr marL="342900" indent="-342900">
              <a:buFontTx/>
              <a:buChar char="-"/>
            </a:pPr>
            <a:r>
              <a:rPr lang="nl-BE" sz="3200" dirty="0">
                <a:solidFill>
                  <a:srgbClr val="002060"/>
                </a:solidFill>
                <a:latin typeface="Avenir Next LT Pro" panose="020B0504020202020204" pitchFamily="34" charset="0"/>
              </a:rPr>
              <a:t>In gesprek gaan met jongeren met leesmoeilijkheden</a:t>
            </a:r>
          </a:p>
          <a:p>
            <a:r>
              <a:rPr lang="nl-BE" sz="3200" i="1" dirty="0">
                <a:solidFill>
                  <a:srgbClr val="002060"/>
                </a:solidFill>
                <a:latin typeface="Avenir Next LT Pro" panose="020B0504020202020204" pitchFamily="34" charset="0"/>
              </a:rPr>
              <a:t>&gt; Aan de balie ook e-readers en luisterpuntbibliotheek promoten</a:t>
            </a:r>
            <a:br>
              <a:rPr lang="nl-BE" sz="3200" i="1" dirty="0">
                <a:solidFill>
                  <a:srgbClr val="002060"/>
                </a:solidFill>
                <a:latin typeface="Avenir Next LT Pro" panose="020B0504020202020204" pitchFamily="34" charset="0"/>
              </a:rPr>
            </a:br>
            <a:endParaRPr lang="nl-BE" sz="3200" i="1" dirty="0">
              <a:solidFill>
                <a:srgbClr val="002060"/>
              </a:solidFill>
              <a:latin typeface="Avenir Next LT Pro" panose="020B0504020202020204" pitchFamily="34" charset="0"/>
            </a:endParaRPr>
          </a:p>
          <a:p>
            <a:pPr marL="342900" indent="-342900">
              <a:buFontTx/>
              <a:buChar char="-"/>
            </a:pPr>
            <a:r>
              <a:rPr lang="nl-BE" sz="3200" dirty="0">
                <a:solidFill>
                  <a:srgbClr val="002060"/>
                </a:solidFill>
                <a:latin typeface="Avenir Next LT Pro" panose="020B0504020202020204" pitchFamily="34" charset="0"/>
              </a:rPr>
              <a:t>In gesprek gaan met leerkrachten</a:t>
            </a:r>
          </a:p>
          <a:p>
            <a:pPr marL="342900" indent="-342900">
              <a:buFontTx/>
              <a:buChar char="-"/>
            </a:pPr>
            <a:r>
              <a:rPr lang="nl-BE" sz="3200" dirty="0">
                <a:solidFill>
                  <a:srgbClr val="002060"/>
                </a:solidFill>
                <a:latin typeface="Avenir Next LT Pro" panose="020B0504020202020204" pitchFamily="34" charset="0"/>
              </a:rPr>
              <a:t>Toegankelijk en hedendaags</a:t>
            </a:r>
          </a:p>
          <a:p>
            <a:pPr marL="342900" indent="-342900">
              <a:buFontTx/>
              <a:buChar char="-"/>
            </a:pPr>
            <a:endParaRPr lang="nl-BE" sz="2800" dirty="0">
              <a:solidFill>
                <a:srgbClr val="002060"/>
              </a:solidFill>
              <a:latin typeface="Avenir Next LT Pro" panose="020B0504020202020204" pitchFamily="34" charset="0"/>
            </a:endParaRPr>
          </a:p>
        </p:txBody>
      </p:sp>
      <p:pic>
        <p:nvPicPr>
          <p:cNvPr id="7" name="Afbeelding 6">
            <a:extLst>
              <a:ext uri="{FF2B5EF4-FFF2-40B4-BE49-F238E27FC236}">
                <a16:creationId xmlns:a16="http://schemas.microsoft.com/office/drawing/2014/main" id="{7FA018D4-F380-6162-C7C0-0F94D2501A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050" y="88529"/>
            <a:ext cx="2362841" cy="2362841"/>
          </a:xfrm>
          <a:prstGeom prst="rect">
            <a:avLst/>
          </a:prstGeom>
        </p:spPr>
      </p:pic>
    </p:spTree>
    <p:extLst>
      <p:ext uri="{BB962C8B-B14F-4D97-AF65-F5344CB8AC3E}">
        <p14:creationId xmlns:p14="http://schemas.microsoft.com/office/powerpoint/2010/main" val="32332513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B83785-3976-9BDA-1990-720D6EB76EAB}"/>
              </a:ext>
            </a:extLst>
          </p:cNvPr>
          <p:cNvSpPr>
            <a:spLocks noGrp="1"/>
          </p:cNvSpPr>
          <p:nvPr>
            <p:ph type="ctrTitle"/>
          </p:nvPr>
        </p:nvSpPr>
        <p:spPr>
          <a:xfrm>
            <a:off x="1499899" y="1140340"/>
            <a:ext cx="9192201" cy="2107220"/>
          </a:xfrm>
        </p:spPr>
        <p:txBody>
          <a:bodyPr>
            <a:normAutofit fontScale="90000"/>
          </a:bodyPr>
          <a:lstStyle/>
          <a:p>
            <a:r>
              <a:rPr lang="nl-BE" sz="8000" dirty="0">
                <a:solidFill>
                  <a:srgbClr val="8B1A50"/>
                </a:solidFill>
                <a:latin typeface="Avenir Next LT Pro" panose="020B0504020202020204" pitchFamily="34" charset="0"/>
              </a:rPr>
              <a:t>Wat willen jongeren lezen?</a:t>
            </a:r>
          </a:p>
        </p:txBody>
      </p:sp>
      <p:pic>
        <p:nvPicPr>
          <p:cNvPr id="7" name="Afbeelding 6">
            <a:extLst>
              <a:ext uri="{FF2B5EF4-FFF2-40B4-BE49-F238E27FC236}">
                <a16:creationId xmlns:a16="http://schemas.microsoft.com/office/drawing/2014/main" id="{7FA018D4-F380-6162-C7C0-0F94D2501A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6600" y="3610441"/>
            <a:ext cx="3098800" cy="3098800"/>
          </a:xfrm>
          <a:prstGeom prst="rect">
            <a:avLst/>
          </a:prstGeom>
        </p:spPr>
      </p:pic>
    </p:spTree>
    <p:extLst>
      <p:ext uri="{BB962C8B-B14F-4D97-AF65-F5344CB8AC3E}">
        <p14:creationId xmlns:p14="http://schemas.microsoft.com/office/powerpoint/2010/main" val="4970986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B83785-3976-9BDA-1990-720D6EB76EAB}"/>
              </a:ext>
            </a:extLst>
          </p:cNvPr>
          <p:cNvSpPr>
            <a:spLocks noGrp="1"/>
          </p:cNvSpPr>
          <p:nvPr>
            <p:ph type="ctrTitle"/>
          </p:nvPr>
        </p:nvSpPr>
        <p:spPr>
          <a:xfrm>
            <a:off x="-748001" y="-434460"/>
            <a:ext cx="11225501" cy="2107220"/>
          </a:xfrm>
        </p:spPr>
        <p:txBody>
          <a:bodyPr>
            <a:normAutofit/>
          </a:bodyPr>
          <a:lstStyle/>
          <a:p>
            <a:r>
              <a:rPr lang="nl-BE" dirty="0">
                <a:solidFill>
                  <a:srgbClr val="8B1A50"/>
                </a:solidFill>
                <a:latin typeface="Avenir Next LT Pro" panose="020B0504020202020204" pitchFamily="34" charset="0"/>
              </a:rPr>
              <a:t>Wat willen jongeren lezen?</a:t>
            </a:r>
          </a:p>
        </p:txBody>
      </p:sp>
      <p:pic>
        <p:nvPicPr>
          <p:cNvPr id="7" name="Afbeelding 6">
            <a:extLst>
              <a:ext uri="{FF2B5EF4-FFF2-40B4-BE49-F238E27FC236}">
                <a16:creationId xmlns:a16="http://schemas.microsoft.com/office/drawing/2014/main" id="{7FA018D4-F380-6162-C7C0-0F94D2501A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9500" y="250850"/>
            <a:ext cx="1955800" cy="1955800"/>
          </a:xfrm>
          <a:prstGeom prst="rect">
            <a:avLst/>
          </a:prstGeom>
        </p:spPr>
      </p:pic>
      <p:pic>
        <p:nvPicPr>
          <p:cNvPr id="4" name="Afbeelding 3">
            <a:extLst>
              <a:ext uri="{FF2B5EF4-FFF2-40B4-BE49-F238E27FC236}">
                <a16:creationId xmlns:a16="http://schemas.microsoft.com/office/drawing/2014/main" id="{3033B126-8579-7BD8-B745-5A39E7AE5670}"/>
              </a:ext>
            </a:extLst>
          </p:cNvPr>
          <p:cNvPicPr>
            <a:picLocks noChangeAspect="1"/>
          </p:cNvPicPr>
          <p:nvPr/>
        </p:nvPicPr>
        <p:blipFill>
          <a:blip r:embed="rId4"/>
          <a:stretch>
            <a:fillRect/>
          </a:stretch>
        </p:blipFill>
        <p:spPr>
          <a:xfrm>
            <a:off x="0" y="2358070"/>
            <a:ext cx="12192000" cy="4755986"/>
          </a:xfrm>
          <a:prstGeom prst="rect">
            <a:avLst/>
          </a:prstGeom>
        </p:spPr>
      </p:pic>
    </p:spTree>
    <p:extLst>
      <p:ext uri="{BB962C8B-B14F-4D97-AF65-F5344CB8AC3E}">
        <p14:creationId xmlns:p14="http://schemas.microsoft.com/office/powerpoint/2010/main" val="11768440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B83785-3976-9BDA-1990-720D6EB76EAB}"/>
              </a:ext>
            </a:extLst>
          </p:cNvPr>
          <p:cNvSpPr>
            <a:spLocks noGrp="1"/>
          </p:cNvSpPr>
          <p:nvPr>
            <p:ph type="ctrTitle"/>
          </p:nvPr>
        </p:nvSpPr>
        <p:spPr>
          <a:xfrm>
            <a:off x="-748001" y="-434460"/>
            <a:ext cx="11225501" cy="2107220"/>
          </a:xfrm>
        </p:spPr>
        <p:txBody>
          <a:bodyPr>
            <a:normAutofit/>
          </a:bodyPr>
          <a:lstStyle/>
          <a:p>
            <a:r>
              <a:rPr lang="nl-BE" dirty="0">
                <a:solidFill>
                  <a:srgbClr val="8B1A50"/>
                </a:solidFill>
                <a:latin typeface="Avenir Next LT Pro" panose="020B0504020202020204" pitchFamily="34" charset="0"/>
              </a:rPr>
              <a:t>Wat willen jongeren lezen?</a:t>
            </a:r>
          </a:p>
        </p:txBody>
      </p:sp>
      <p:pic>
        <p:nvPicPr>
          <p:cNvPr id="7" name="Afbeelding 6">
            <a:extLst>
              <a:ext uri="{FF2B5EF4-FFF2-40B4-BE49-F238E27FC236}">
                <a16:creationId xmlns:a16="http://schemas.microsoft.com/office/drawing/2014/main" id="{7FA018D4-F380-6162-C7C0-0F94D2501A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9500" y="250850"/>
            <a:ext cx="1955800" cy="1955800"/>
          </a:xfrm>
          <a:prstGeom prst="rect">
            <a:avLst/>
          </a:prstGeom>
        </p:spPr>
      </p:pic>
      <p:pic>
        <p:nvPicPr>
          <p:cNvPr id="5" name="Afbeelding 4">
            <a:extLst>
              <a:ext uri="{FF2B5EF4-FFF2-40B4-BE49-F238E27FC236}">
                <a16:creationId xmlns:a16="http://schemas.microsoft.com/office/drawing/2014/main" id="{50EE7B7D-981A-C224-64C9-43C8439563B1}"/>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65200" y="1784610"/>
            <a:ext cx="10083800" cy="5073390"/>
          </a:xfrm>
          <a:prstGeom prst="rect">
            <a:avLst/>
          </a:prstGeom>
        </p:spPr>
      </p:pic>
    </p:spTree>
    <p:extLst>
      <p:ext uri="{BB962C8B-B14F-4D97-AF65-F5344CB8AC3E}">
        <p14:creationId xmlns:p14="http://schemas.microsoft.com/office/powerpoint/2010/main" val="19521284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B83785-3976-9BDA-1990-720D6EB76EAB}"/>
              </a:ext>
            </a:extLst>
          </p:cNvPr>
          <p:cNvSpPr>
            <a:spLocks noGrp="1"/>
          </p:cNvSpPr>
          <p:nvPr>
            <p:ph type="ctrTitle"/>
          </p:nvPr>
        </p:nvSpPr>
        <p:spPr>
          <a:xfrm>
            <a:off x="-748001" y="-434460"/>
            <a:ext cx="11225501" cy="2107220"/>
          </a:xfrm>
        </p:spPr>
        <p:txBody>
          <a:bodyPr>
            <a:normAutofit/>
          </a:bodyPr>
          <a:lstStyle/>
          <a:p>
            <a:r>
              <a:rPr lang="nl-BE" dirty="0">
                <a:solidFill>
                  <a:srgbClr val="8B1A50"/>
                </a:solidFill>
                <a:latin typeface="Avenir Next LT Pro" panose="020B0504020202020204" pitchFamily="34" charset="0"/>
              </a:rPr>
              <a:t>Wat willen jongeren lezen?</a:t>
            </a:r>
          </a:p>
        </p:txBody>
      </p:sp>
      <p:pic>
        <p:nvPicPr>
          <p:cNvPr id="7" name="Afbeelding 6">
            <a:extLst>
              <a:ext uri="{FF2B5EF4-FFF2-40B4-BE49-F238E27FC236}">
                <a16:creationId xmlns:a16="http://schemas.microsoft.com/office/drawing/2014/main" id="{7FA018D4-F380-6162-C7C0-0F94D2501A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9500" y="250850"/>
            <a:ext cx="1955800" cy="1955800"/>
          </a:xfrm>
          <a:prstGeom prst="rect">
            <a:avLst/>
          </a:prstGeom>
        </p:spPr>
      </p:pic>
      <p:pic>
        <p:nvPicPr>
          <p:cNvPr id="4" name="Afbeelding 3">
            <a:extLst>
              <a:ext uri="{FF2B5EF4-FFF2-40B4-BE49-F238E27FC236}">
                <a16:creationId xmlns:a16="http://schemas.microsoft.com/office/drawing/2014/main" id="{046A3FCA-733B-8258-B03D-C47493E2947A}"/>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82600" y="1712907"/>
            <a:ext cx="11442700" cy="5160925"/>
          </a:xfrm>
          <a:prstGeom prst="rect">
            <a:avLst/>
          </a:prstGeom>
        </p:spPr>
      </p:pic>
    </p:spTree>
    <p:extLst>
      <p:ext uri="{BB962C8B-B14F-4D97-AF65-F5344CB8AC3E}">
        <p14:creationId xmlns:p14="http://schemas.microsoft.com/office/powerpoint/2010/main" val="33936431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B83785-3976-9BDA-1990-720D6EB76EAB}"/>
              </a:ext>
            </a:extLst>
          </p:cNvPr>
          <p:cNvSpPr>
            <a:spLocks noGrp="1"/>
          </p:cNvSpPr>
          <p:nvPr>
            <p:ph type="ctrTitle"/>
          </p:nvPr>
        </p:nvSpPr>
        <p:spPr>
          <a:xfrm>
            <a:off x="-748001" y="-434460"/>
            <a:ext cx="11225501" cy="2107220"/>
          </a:xfrm>
        </p:spPr>
        <p:txBody>
          <a:bodyPr>
            <a:normAutofit/>
          </a:bodyPr>
          <a:lstStyle/>
          <a:p>
            <a:r>
              <a:rPr lang="nl-BE" dirty="0">
                <a:solidFill>
                  <a:srgbClr val="8B1A50"/>
                </a:solidFill>
                <a:latin typeface="Avenir Next LT Pro" panose="020B0504020202020204" pitchFamily="34" charset="0"/>
              </a:rPr>
              <a:t>Wat willen jongeren lezen?</a:t>
            </a:r>
          </a:p>
        </p:txBody>
      </p:sp>
      <p:pic>
        <p:nvPicPr>
          <p:cNvPr id="7" name="Afbeelding 6">
            <a:extLst>
              <a:ext uri="{FF2B5EF4-FFF2-40B4-BE49-F238E27FC236}">
                <a16:creationId xmlns:a16="http://schemas.microsoft.com/office/drawing/2014/main" id="{7FA018D4-F380-6162-C7C0-0F94D2501A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9500" y="250850"/>
            <a:ext cx="1955800" cy="1955800"/>
          </a:xfrm>
          <a:prstGeom prst="rect">
            <a:avLst/>
          </a:prstGeom>
        </p:spPr>
      </p:pic>
      <p:pic>
        <p:nvPicPr>
          <p:cNvPr id="5" name="Afbeelding 4">
            <a:extLst>
              <a:ext uri="{FF2B5EF4-FFF2-40B4-BE49-F238E27FC236}">
                <a16:creationId xmlns:a16="http://schemas.microsoft.com/office/drawing/2014/main" id="{AEF4989D-4997-281F-6ADF-3CECEF207F7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044699" y="1467452"/>
            <a:ext cx="7800565" cy="5288947"/>
          </a:xfrm>
          <a:prstGeom prst="rect">
            <a:avLst/>
          </a:prstGeom>
        </p:spPr>
      </p:pic>
    </p:spTree>
    <p:extLst>
      <p:ext uri="{BB962C8B-B14F-4D97-AF65-F5344CB8AC3E}">
        <p14:creationId xmlns:p14="http://schemas.microsoft.com/office/powerpoint/2010/main" val="3819230630"/>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TotalTime>
  <Words>1236</Words>
  <Application>Microsoft Office PowerPoint</Application>
  <PresentationFormat>Breedbeeld</PresentationFormat>
  <Paragraphs>63</Paragraphs>
  <Slides>13</Slides>
  <Notes>10</Notes>
  <HiddenSlides>0</HiddenSlides>
  <MMClips>1</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13</vt:i4>
      </vt:variant>
    </vt:vector>
  </HeadingPairs>
  <TitlesOfParts>
    <vt:vector size="19" baseType="lpstr">
      <vt:lpstr>Arial</vt:lpstr>
      <vt:lpstr>Avenir Next LT Pro</vt:lpstr>
      <vt:lpstr>Calibri</vt:lpstr>
      <vt:lpstr>Calibri Light</vt:lpstr>
      <vt:lpstr>Wingdings</vt:lpstr>
      <vt:lpstr>Kantoorthema</vt:lpstr>
      <vt:lpstr>Hoe zet je jongeren aan tot lezen?</vt:lpstr>
      <vt:lpstr>Via de schoolcontext: De Boekenproeverij</vt:lpstr>
      <vt:lpstr>PowerPoint-presentatie</vt:lpstr>
      <vt:lpstr>Via de schoolcontext: De leeslijsten</vt:lpstr>
      <vt:lpstr>Wat willen jongeren lezen?</vt:lpstr>
      <vt:lpstr>Wat willen jongeren lezen?</vt:lpstr>
      <vt:lpstr>Wat willen jongeren lezen?</vt:lpstr>
      <vt:lpstr>Wat willen jongeren lezen?</vt:lpstr>
      <vt:lpstr>Wat willen jongeren lezen?</vt:lpstr>
      <vt:lpstr>Wat willen jongeren lezen?</vt:lpstr>
      <vt:lpstr>Wat willen jongeren lezen?</vt:lpstr>
      <vt:lpstr>Lezen in de vrije tijd</vt:lpstr>
      <vt:lpstr>Hoe laat je  jongeren lezen?  In gesprek gaan met jongeren over boeken!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Hoe laat je  jongeren lezen?</dc:title>
  <dc:creator>Marilyne Watteeuw</dc:creator>
  <cp:lastModifiedBy>Marilyne Watteeuw</cp:lastModifiedBy>
  <cp:revision>1</cp:revision>
  <dcterms:created xsi:type="dcterms:W3CDTF">2023-02-02T12:53:08Z</dcterms:created>
  <dcterms:modified xsi:type="dcterms:W3CDTF">2023-02-02T15:49:54Z</dcterms:modified>
</cp:coreProperties>
</file>