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21"/>
  </p:notesMasterIdLst>
  <p:handoutMasterIdLst>
    <p:handoutMasterId r:id="rId22"/>
  </p:handoutMasterIdLst>
  <p:sldIdLst>
    <p:sldId id="256" r:id="rId2"/>
    <p:sldId id="405" r:id="rId3"/>
    <p:sldId id="404" r:id="rId4"/>
    <p:sldId id="414" r:id="rId5"/>
    <p:sldId id="415" r:id="rId6"/>
    <p:sldId id="416" r:id="rId7"/>
    <p:sldId id="417" r:id="rId8"/>
    <p:sldId id="260" r:id="rId9"/>
    <p:sldId id="418" r:id="rId10"/>
    <p:sldId id="268" r:id="rId11"/>
    <p:sldId id="288" r:id="rId12"/>
    <p:sldId id="400" r:id="rId13"/>
    <p:sldId id="327" r:id="rId14"/>
    <p:sldId id="343" r:id="rId15"/>
    <p:sldId id="395" r:id="rId16"/>
    <p:sldId id="397" r:id="rId17"/>
    <p:sldId id="344" r:id="rId18"/>
    <p:sldId id="345" r:id="rId19"/>
    <p:sldId id="413" r:id="rId20"/>
  </p:sldIdLst>
  <p:sldSz cx="9144000" cy="6858000" type="screen4x3"/>
  <p:notesSz cx="6808788" cy="9940925"/>
  <p:defaultTextStyle>
    <a:defPPr>
      <a:defRPr lang="nl-B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9E97"/>
    <a:srgbClr val="668D19"/>
    <a:srgbClr val="ED2F31"/>
    <a:srgbClr val="1C73BA"/>
    <a:srgbClr val="D34A64"/>
    <a:srgbClr val="EE3033"/>
    <a:srgbClr val="0D823B"/>
    <a:srgbClr val="53AAD8"/>
    <a:srgbClr val="CC9900"/>
    <a:srgbClr val="228A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103" autoAdjust="0"/>
    <p:restoredTop sz="74874" autoAdjust="0"/>
  </p:normalViewPr>
  <p:slideViewPr>
    <p:cSldViewPr>
      <p:cViewPr varScale="1">
        <p:scale>
          <a:sx n="61" d="100"/>
          <a:sy n="61" d="100"/>
        </p:scale>
        <p:origin x="1445" y="43"/>
      </p:cViewPr>
      <p:guideLst>
        <p:guide orient="horz" pos="2160"/>
        <p:guide pos="2880"/>
      </p:guideLst>
    </p:cSldViewPr>
  </p:slideViewPr>
  <p:outlineViewPr>
    <p:cViewPr>
      <p:scale>
        <a:sx n="33" d="100"/>
        <a:sy n="33" d="100"/>
      </p:scale>
      <p:origin x="0" y="-12216"/>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3235" y="6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950951" cy="496967"/>
          </a:xfrm>
          <a:prstGeom prst="rect">
            <a:avLst/>
          </a:prstGeom>
        </p:spPr>
        <p:txBody>
          <a:bodyPr vert="horz" lIns="91458" tIns="45729" rIns="91458" bIns="45729" rtlCol="0"/>
          <a:lstStyle>
            <a:lvl1pPr algn="l">
              <a:defRPr sz="1200"/>
            </a:lvl1pPr>
          </a:lstStyle>
          <a:p>
            <a:endParaRPr lang="nl-BE"/>
          </a:p>
        </p:txBody>
      </p:sp>
      <p:sp>
        <p:nvSpPr>
          <p:cNvPr id="3" name="Tijdelijke aanduiding voor datum 2"/>
          <p:cNvSpPr>
            <a:spLocks noGrp="1"/>
          </p:cNvSpPr>
          <p:nvPr>
            <p:ph type="dt" sz="quarter" idx="1"/>
          </p:nvPr>
        </p:nvSpPr>
        <p:spPr>
          <a:xfrm>
            <a:off x="3856249" y="0"/>
            <a:ext cx="2950951" cy="496967"/>
          </a:xfrm>
          <a:prstGeom prst="rect">
            <a:avLst/>
          </a:prstGeom>
        </p:spPr>
        <p:txBody>
          <a:bodyPr vert="horz" lIns="91458" tIns="45729" rIns="91458" bIns="45729" rtlCol="0"/>
          <a:lstStyle>
            <a:lvl1pPr algn="r">
              <a:defRPr sz="1200"/>
            </a:lvl1pPr>
          </a:lstStyle>
          <a:p>
            <a:fld id="{FF693C8F-BAF8-457E-86D8-FFA05630D3D7}" type="datetimeFigureOut">
              <a:rPr lang="nl-BE" smtClean="0"/>
              <a:pPr/>
              <a:t>8/11/2021</a:t>
            </a:fld>
            <a:endParaRPr lang="nl-BE"/>
          </a:p>
        </p:txBody>
      </p:sp>
      <p:sp>
        <p:nvSpPr>
          <p:cNvPr id="4" name="Tijdelijke aanduiding voor voettekst 3"/>
          <p:cNvSpPr>
            <a:spLocks noGrp="1"/>
          </p:cNvSpPr>
          <p:nvPr>
            <p:ph type="ftr" sz="quarter" idx="2"/>
          </p:nvPr>
        </p:nvSpPr>
        <p:spPr>
          <a:xfrm>
            <a:off x="1" y="9442371"/>
            <a:ext cx="2950951" cy="496966"/>
          </a:xfrm>
          <a:prstGeom prst="rect">
            <a:avLst/>
          </a:prstGeom>
        </p:spPr>
        <p:txBody>
          <a:bodyPr vert="horz" lIns="91458" tIns="45729" rIns="91458" bIns="45729"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856249" y="9442371"/>
            <a:ext cx="2950951" cy="496966"/>
          </a:xfrm>
          <a:prstGeom prst="rect">
            <a:avLst/>
          </a:prstGeom>
        </p:spPr>
        <p:txBody>
          <a:bodyPr vert="horz" lIns="91458" tIns="45729" rIns="91458" bIns="45729" rtlCol="0" anchor="b"/>
          <a:lstStyle>
            <a:lvl1pPr algn="r">
              <a:defRPr sz="1200"/>
            </a:lvl1pPr>
          </a:lstStyle>
          <a:p>
            <a:fld id="{B6126DBB-B0E8-4121-9C90-66A848B5005A}" type="slidenum">
              <a:rPr lang="nl-BE" smtClean="0"/>
              <a:pPr/>
              <a:t>‹nr.›</a:t>
            </a:fld>
            <a:endParaRPr lang="nl-BE"/>
          </a:p>
        </p:txBody>
      </p:sp>
    </p:spTree>
    <p:extLst>
      <p:ext uri="{BB962C8B-B14F-4D97-AF65-F5344CB8AC3E}">
        <p14:creationId xmlns:p14="http://schemas.microsoft.com/office/powerpoint/2010/main" val="3528176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1"/>
            <a:ext cx="2950475" cy="496808"/>
          </a:xfrm>
          <a:prstGeom prst="rect">
            <a:avLst/>
          </a:prstGeom>
        </p:spPr>
        <p:txBody>
          <a:bodyPr vert="horz" lIns="91412" tIns="45706" rIns="91412" bIns="45706" rtlCol="0"/>
          <a:lstStyle>
            <a:lvl1pPr algn="l" fontAlgn="auto">
              <a:spcBef>
                <a:spcPts val="0"/>
              </a:spcBef>
              <a:spcAft>
                <a:spcPts val="0"/>
              </a:spcAft>
              <a:defRPr sz="1200">
                <a:latin typeface="+mn-lt"/>
                <a:cs typeface="+mn-cs"/>
              </a:defRPr>
            </a:lvl1pPr>
          </a:lstStyle>
          <a:p>
            <a:pPr>
              <a:defRPr/>
            </a:pPr>
            <a:endParaRPr lang="nl-BE"/>
          </a:p>
        </p:txBody>
      </p:sp>
      <p:sp>
        <p:nvSpPr>
          <p:cNvPr id="3" name="Tijdelijke aanduiding voor datum 2"/>
          <p:cNvSpPr>
            <a:spLocks noGrp="1"/>
          </p:cNvSpPr>
          <p:nvPr>
            <p:ph type="dt" idx="1"/>
          </p:nvPr>
        </p:nvSpPr>
        <p:spPr>
          <a:xfrm>
            <a:off x="3856727" y="1"/>
            <a:ext cx="2950475" cy="496808"/>
          </a:xfrm>
          <a:prstGeom prst="rect">
            <a:avLst/>
          </a:prstGeom>
        </p:spPr>
        <p:txBody>
          <a:bodyPr vert="horz" lIns="91412" tIns="45706" rIns="91412" bIns="45706" rtlCol="0"/>
          <a:lstStyle>
            <a:lvl1pPr algn="r" fontAlgn="auto">
              <a:spcBef>
                <a:spcPts val="0"/>
              </a:spcBef>
              <a:spcAft>
                <a:spcPts val="0"/>
              </a:spcAft>
              <a:defRPr sz="1200">
                <a:latin typeface="+mn-lt"/>
                <a:cs typeface="+mn-cs"/>
              </a:defRPr>
            </a:lvl1pPr>
          </a:lstStyle>
          <a:p>
            <a:pPr>
              <a:defRPr/>
            </a:pPr>
            <a:fld id="{9EDD99B4-E903-4D5D-B12E-A67F36A9D443}" type="datetimeFigureOut">
              <a:rPr lang="nl-BE"/>
              <a:pPr>
                <a:defRPr/>
              </a:pPr>
              <a:t>8/11/2021</a:t>
            </a:fld>
            <a:endParaRPr lang="nl-BE"/>
          </a:p>
        </p:txBody>
      </p:sp>
      <p:sp>
        <p:nvSpPr>
          <p:cNvPr id="4" name="Tijdelijke aanduiding voor dia-afbeelding 3"/>
          <p:cNvSpPr>
            <a:spLocks noGrp="1" noRot="1" noChangeAspect="1"/>
          </p:cNvSpPr>
          <p:nvPr>
            <p:ph type="sldImg" idx="2"/>
          </p:nvPr>
        </p:nvSpPr>
        <p:spPr>
          <a:xfrm>
            <a:off x="920750" y="746125"/>
            <a:ext cx="4967288" cy="3725863"/>
          </a:xfrm>
          <a:prstGeom prst="rect">
            <a:avLst/>
          </a:prstGeom>
          <a:noFill/>
          <a:ln w="12700">
            <a:solidFill>
              <a:prstClr val="black"/>
            </a:solidFill>
          </a:ln>
        </p:spPr>
        <p:txBody>
          <a:bodyPr vert="horz" lIns="91412" tIns="45706" rIns="91412" bIns="45706" rtlCol="0" anchor="ctr"/>
          <a:lstStyle/>
          <a:p>
            <a:pPr lvl="0"/>
            <a:endParaRPr lang="nl-BE" noProof="0"/>
          </a:p>
        </p:txBody>
      </p:sp>
      <p:sp>
        <p:nvSpPr>
          <p:cNvPr id="5" name="Tijdelijke aanduiding voor notities 4"/>
          <p:cNvSpPr>
            <a:spLocks noGrp="1"/>
          </p:cNvSpPr>
          <p:nvPr>
            <p:ph type="body" sz="quarter" idx="3"/>
          </p:nvPr>
        </p:nvSpPr>
        <p:spPr>
          <a:xfrm>
            <a:off x="680880" y="4722060"/>
            <a:ext cx="5447030" cy="4472860"/>
          </a:xfrm>
          <a:prstGeom prst="rect">
            <a:avLst/>
          </a:prstGeom>
        </p:spPr>
        <p:txBody>
          <a:bodyPr vert="horz" lIns="91412" tIns="45706" rIns="91412" bIns="45706" rtlCol="0"/>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BE" noProof="0"/>
          </a:p>
        </p:txBody>
      </p:sp>
      <p:sp>
        <p:nvSpPr>
          <p:cNvPr id="6" name="Tijdelijke aanduiding voor voettekst 5"/>
          <p:cNvSpPr>
            <a:spLocks noGrp="1"/>
          </p:cNvSpPr>
          <p:nvPr>
            <p:ph type="ftr" sz="quarter" idx="4"/>
          </p:nvPr>
        </p:nvSpPr>
        <p:spPr>
          <a:xfrm>
            <a:off x="1" y="9442531"/>
            <a:ext cx="2950475" cy="496807"/>
          </a:xfrm>
          <a:prstGeom prst="rect">
            <a:avLst/>
          </a:prstGeom>
        </p:spPr>
        <p:txBody>
          <a:bodyPr vert="horz" lIns="91412" tIns="45706" rIns="91412" bIns="45706" rtlCol="0" anchor="b"/>
          <a:lstStyle>
            <a:lvl1pPr algn="l" fontAlgn="auto">
              <a:spcBef>
                <a:spcPts val="0"/>
              </a:spcBef>
              <a:spcAft>
                <a:spcPts val="0"/>
              </a:spcAft>
              <a:defRPr sz="1200">
                <a:latin typeface="+mn-lt"/>
                <a:cs typeface="+mn-cs"/>
              </a:defRPr>
            </a:lvl1pPr>
          </a:lstStyle>
          <a:p>
            <a:pPr>
              <a:defRPr/>
            </a:pPr>
            <a:endParaRPr lang="nl-BE"/>
          </a:p>
        </p:txBody>
      </p:sp>
      <p:sp>
        <p:nvSpPr>
          <p:cNvPr id="7" name="Tijdelijke aanduiding voor dianummer 6"/>
          <p:cNvSpPr>
            <a:spLocks noGrp="1"/>
          </p:cNvSpPr>
          <p:nvPr>
            <p:ph type="sldNum" sz="quarter" idx="5"/>
          </p:nvPr>
        </p:nvSpPr>
        <p:spPr>
          <a:xfrm>
            <a:off x="3856727" y="9442531"/>
            <a:ext cx="2950475" cy="496807"/>
          </a:xfrm>
          <a:prstGeom prst="rect">
            <a:avLst/>
          </a:prstGeom>
        </p:spPr>
        <p:txBody>
          <a:bodyPr vert="horz" lIns="91412" tIns="45706" rIns="91412" bIns="45706" rtlCol="0" anchor="b"/>
          <a:lstStyle>
            <a:lvl1pPr algn="r" fontAlgn="auto">
              <a:spcBef>
                <a:spcPts val="0"/>
              </a:spcBef>
              <a:spcAft>
                <a:spcPts val="0"/>
              </a:spcAft>
              <a:defRPr sz="1200">
                <a:latin typeface="+mn-lt"/>
                <a:cs typeface="+mn-cs"/>
              </a:defRPr>
            </a:lvl1pPr>
          </a:lstStyle>
          <a:p>
            <a:pPr>
              <a:defRPr/>
            </a:pPr>
            <a:fld id="{F2E8966B-BD87-4E72-980D-300E6976DB46}" type="slidenum">
              <a:rPr lang="nl-BE"/>
              <a:pPr>
                <a:defRPr/>
              </a:pPr>
              <a:t>‹nr.›</a:t>
            </a:fld>
            <a:endParaRPr lang="nl-BE"/>
          </a:p>
        </p:txBody>
      </p:sp>
    </p:spTree>
    <p:extLst>
      <p:ext uri="{BB962C8B-B14F-4D97-AF65-F5344CB8AC3E}">
        <p14:creationId xmlns:p14="http://schemas.microsoft.com/office/powerpoint/2010/main" val="370464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nl.wikipedia.org/wiki/Gedicht"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nl.wikipedia.org/wiki/Merkstift"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15362"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nl-NL" dirty="0" smtClean="0"/>
              <a:t>Sieglinde</a:t>
            </a:r>
            <a:r>
              <a:rPr lang="nl-NL" baseline="0" dirty="0" smtClean="0"/>
              <a:t> V. en ik werk in het PC. In deze korte lezing geef ik jullie graag info over poëzie in de klas. </a:t>
            </a:r>
            <a:br>
              <a:rPr lang="nl-NL" baseline="0" dirty="0" smtClean="0"/>
            </a:br>
            <a:r>
              <a:rPr lang="nl-NL" baseline="0" dirty="0" smtClean="0"/>
              <a:t>Ik werk sinds 2004 in het PC en ben verantwoordelijk voor literaire programmatie, projecten en educatie. </a:t>
            </a:r>
            <a:endParaRPr lang="nl-NL" dirty="0" smtClean="0"/>
          </a:p>
          <a:p>
            <a:pPr eaLnBrk="1" hangingPunct="1">
              <a:spcBef>
                <a:spcPct val="0"/>
              </a:spcBef>
            </a:pPr>
            <a:endParaRPr lang="nl-NL" dirty="0"/>
          </a:p>
        </p:txBody>
      </p:sp>
      <p:sp>
        <p:nvSpPr>
          <p:cNvPr id="15363"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CFEEFA9-4793-4AB9-BFF1-003AA43CC62F}" type="slidenum">
              <a:rPr lang="nl-BE">
                <a:cs typeface="Arial" charset="0"/>
              </a:rPr>
              <a:pPr fontAlgn="base">
                <a:spcBef>
                  <a:spcPct val="0"/>
                </a:spcBef>
                <a:spcAft>
                  <a:spcPct val="0"/>
                </a:spcAft>
                <a:defRPr/>
              </a:pPr>
              <a:t>1</a:t>
            </a:fld>
            <a:endParaRPr lang="nl-BE">
              <a:cs typeface="Arial" charset="0"/>
            </a:endParaRPr>
          </a:p>
        </p:txBody>
      </p:sp>
    </p:spTree>
    <p:extLst>
      <p:ext uri="{BB962C8B-B14F-4D97-AF65-F5344CB8AC3E}">
        <p14:creationId xmlns:p14="http://schemas.microsoft.com/office/powerpoint/2010/main" val="2409653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a:defRPr/>
            </a:pPr>
            <a:fld id="{F2E8966B-BD87-4E72-980D-300E6976DB46}" type="slidenum">
              <a:rPr lang="nl-BE" smtClean="0"/>
              <a:pPr>
                <a:defRPr/>
              </a:pPr>
              <a:t>11</a:t>
            </a:fld>
            <a:endParaRPr lang="nl-BE"/>
          </a:p>
        </p:txBody>
      </p:sp>
    </p:spTree>
    <p:extLst>
      <p:ext uri="{BB962C8B-B14F-4D97-AF65-F5344CB8AC3E}">
        <p14:creationId xmlns:p14="http://schemas.microsoft.com/office/powerpoint/2010/main" val="532226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Meegeven, voor</a:t>
            </a:r>
            <a:r>
              <a:rPr lang="nl-BE" baseline="0" dirty="0" smtClean="0"/>
              <a:t> een wedstrijd, of maken tijdens een workshop</a:t>
            </a:r>
            <a:endParaRPr lang="nl-BE" dirty="0"/>
          </a:p>
        </p:txBody>
      </p:sp>
      <p:sp>
        <p:nvSpPr>
          <p:cNvPr id="4" name="Tijdelijke aanduiding voor dianummer 3"/>
          <p:cNvSpPr>
            <a:spLocks noGrp="1"/>
          </p:cNvSpPr>
          <p:nvPr>
            <p:ph type="sldNum" sz="quarter" idx="10"/>
          </p:nvPr>
        </p:nvSpPr>
        <p:spPr/>
        <p:txBody>
          <a:bodyPr/>
          <a:lstStyle/>
          <a:p>
            <a:pPr>
              <a:defRPr/>
            </a:pPr>
            <a:fld id="{F2E8966B-BD87-4E72-980D-300E6976DB46}" type="slidenum">
              <a:rPr lang="nl-BE" smtClean="0"/>
              <a:pPr>
                <a:defRPr/>
              </a:pPr>
              <a:t>12</a:t>
            </a:fld>
            <a:endParaRPr lang="nl-BE"/>
          </a:p>
        </p:txBody>
      </p:sp>
    </p:spTree>
    <p:extLst>
      <p:ext uri="{BB962C8B-B14F-4D97-AF65-F5344CB8AC3E}">
        <p14:creationId xmlns:p14="http://schemas.microsoft.com/office/powerpoint/2010/main" val="1897089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sz="1200" kern="1200" dirty="0" smtClean="0">
                <a:solidFill>
                  <a:schemeClr val="tx1"/>
                </a:solidFill>
                <a:effectLst/>
                <a:latin typeface="+mn-lt"/>
                <a:ea typeface="+mn-ea"/>
                <a:cs typeface="+mn-cs"/>
              </a:rPr>
              <a:t>☼ De bibliotheek van Willebroek voorzag </a:t>
            </a:r>
            <a:r>
              <a:rPr lang="nl-BE" sz="1200" u="sng" kern="1200" dirty="0" smtClean="0">
                <a:solidFill>
                  <a:schemeClr val="tx1"/>
                </a:solidFill>
                <a:effectLst/>
                <a:latin typeface="+mn-lt"/>
                <a:ea typeface="+mn-ea"/>
                <a:cs typeface="+mn-cs"/>
              </a:rPr>
              <a:t>do </a:t>
            </a:r>
            <a:r>
              <a:rPr lang="nl-BE" sz="1200" u="sng" kern="1200" dirty="0" err="1" smtClean="0">
                <a:solidFill>
                  <a:schemeClr val="tx1"/>
                </a:solidFill>
                <a:effectLst/>
                <a:latin typeface="+mn-lt"/>
                <a:ea typeface="+mn-ea"/>
                <a:cs typeface="+mn-cs"/>
              </a:rPr>
              <a:t>it</a:t>
            </a:r>
            <a:r>
              <a:rPr lang="nl-BE" sz="1200" u="sng" kern="1200" dirty="0" smtClean="0">
                <a:solidFill>
                  <a:schemeClr val="tx1"/>
                </a:solidFill>
                <a:effectLst/>
                <a:latin typeface="+mn-lt"/>
                <a:ea typeface="+mn-ea"/>
                <a:cs typeface="+mn-cs"/>
              </a:rPr>
              <a:t> </a:t>
            </a:r>
            <a:r>
              <a:rPr lang="nl-BE" sz="1200" u="sng" kern="1200" dirty="0" err="1" smtClean="0">
                <a:solidFill>
                  <a:schemeClr val="tx1"/>
                </a:solidFill>
                <a:effectLst/>
                <a:latin typeface="+mn-lt"/>
                <a:ea typeface="+mn-ea"/>
                <a:cs typeface="+mn-cs"/>
              </a:rPr>
              <a:t>yourself</a:t>
            </a:r>
            <a:r>
              <a:rPr lang="nl-BE" sz="1200" kern="1200" dirty="0" smtClean="0">
                <a:solidFill>
                  <a:schemeClr val="tx1"/>
                </a:solidFill>
                <a:effectLst/>
                <a:latin typeface="+mn-lt"/>
                <a:ea typeface="+mn-ea"/>
                <a:cs typeface="+mn-cs"/>
              </a:rPr>
              <a:t>-raamgedichten. Zowel de eigen ramen werden versierd als die van de bezoekers… Geïnteresseerden konden een gratis stickervel (A3) afhalen met losse woorden! </a:t>
            </a:r>
          </a:p>
          <a:p>
            <a:r>
              <a:rPr lang="nl-BE" sz="1200" kern="1200" dirty="0" smtClean="0">
                <a:solidFill>
                  <a:schemeClr val="tx1"/>
                </a:solidFill>
                <a:effectLst/>
                <a:latin typeface="+mn-lt"/>
                <a:ea typeface="+mn-ea"/>
                <a:cs typeface="+mn-cs"/>
              </a:rPr>
              <a:t>Je kan kiezen</a:t>
            </a:r>
            <a:r>
              <a:rPr lang="nl-BE" sz="1200" kern="1200" baseline="0" dirty="0" smtClean="0">
                <a:solidFill>
                  <a:schemeClr val="tx1"/>
                </a:solidFill>
                <a:effectLst/>
                <a:latin typeface="+mn-lt"/>
                <a:ea typeface="+mn-ea"/>
                <a:cs typeface="+mn-cs"/>
              </a:rPr>
              <a:t> voor woorden die met het thema natuur te maken hebben</a:t>
            </a:r>
            <a:endParaRPr lang="nl-BE" dirty="0"/>
          </a:p>
        </p:txBody>
      </p:sp>
      <p:sp>
        <p:nvSpPr>
          <p:cNvPr id="4" name="Tijdelijke aanduiding voor dianummer 3"/>
          <p:cNvSpPr>
            <a:spLocks noGrp="1"/>
          </p:cNvSpPr>
          <p:nvPr>
            <p:ph type="sldNum" sz="quarter" idx="10"/>
          </p:nvPr>
        </p:nvSpPr>
        <p:spPr/>
        <p:txBody>
          <a:bodyPr/>
          <a:lstStyle/>
          <a:p>
            <a:pPr>
              <a:defRPr/>
            </a:pPr>
            <a:fld id="{F2E8966B-BD87-4E72-980D-300E6976DB46}" type="slidenum">
              <a:rPr lang="nl-BE" smtClean="0"/>
              <a:pPr>
                <a:defRPr/>
              </a:pPr>
              <a:t>13</a:t>
            </a:fld>
            <a:endParaRPr lang="nl-BE"/>
          </a:p>
        </p:txBody>
      </p:sp>
    </p:spTree>
    <p:extLst>
      <p:ext uri="{BB962C8B-B14F-4D97-AF65-F5344CB8AC3E}">
        <p14:creationId xmlns:p14="http://schemas.microsoft.com/office/powerpoint/2010/main" val="295093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a:t>Een </a:t>
            </a:r>
            <a:r>
              <a:rPr lang="nl-BE" b="1" dirty="0"/>
              <a:t>stiftgedicht</a:t>
            </a:r>
            <a:r>
              <a:rPr lang="nl-BE" dirty="0"/>
              <a:t> is een </a:t>
            </a:r>
            <a:r>
              <a:rPr lang="nl-BE" dirty="0">
                <a:hlinkClick r:id="rId3" tooltip="Gedicht"/>
              </a:rPr>
              <a:t>gedicht</a:t>
            </a:r>
            <a:r>
              <a:rPr lang="nl-BE" dirty="0"/>
              <a:t> dat niet ontstaat door te schrijven maar door te schrappen. Men "schrijft" een stiftgedicht door met een </a:t>
            </a:r>
            <a:r>
              <a:rPr lang="nl-BE" dirty="0">
                <a:hlinkClick r:id="rId4" tooltip="Merkstift"/>
              </a:rPr>
              <a:t>merkstift</a:t>
            </a:r>
            <a:r>
              <a:rPr lang="nl-BE" dirty="0"/>
              <a:t> in een bestaande gedrukte tekst, meestal </a:t>
            </a:r>
            <a:r>
              <a:rPr lang="nl-BE" dirty="0" err="1"/>
              <a:t>krantenartikels</a:t>
            </a:r>
            <a:r>
              <a:rPr lang="nl-BE" dirty="0"/>
              <a:t> of een bladzijde uit een oud boek, woorden of delen van woorden te schrappen tot wat overblijft een gedicht vormt, dat niets meer met de oorspronkelijke tekst te maken hoeft te hebben.</a:t>
            </a:r>
            <a:endParaRPr lang="nl-BE" dirty="0" smtClean="0"/>
          </a:p>
          <a:p>
            <a:r>
              <a:rPr lang="nl-BE" dirty="0" err="1" smtClean="0"/>
              <a:t>Workshsop</a:t>
            </a:r>
            <a:r>
              <a:rPr lang="nl-BE" baseline="0" dirty="0" smtClean="0"/>
              <a:t> of </a:t>
            </a:r>
            <a:r>
              <a:rPr lang="nl-BE" baseline="0" dirty="0" err="1" smtClean="0"/>
              <a:t>popup</a:t>
            </a:r>
            <a:r>
              <a:rPr lang="nl-BE" baseline="0" dirty="0" smtClean="0"/>
              <a:t>-opdracht voorzien, tafeltje met oude kranten </a:t>
            </a:r>
            <a:r>
              <a:rPr lang="nl-BE" baseline="0" dirty="0" err="1" smtClean="0"/>
              <a:t>tijdschirften</a:t>
            </a:r>
            <a:endParaRPr lang="nl-BE" dirty="0" smtClean="0"/>
          </a:p>
          <a:p>
            <a:endParaRPr lang="nl-BE" dirty="0" smtClean="0"/>
          </a:p>
          <a:p>
            <a:r>
              <a:rPr lang="nl-BE" dirty="0" smtClean="0"/>
              <a:t>Misschien heb je nog oude natuurtijdschriften.</a:t>
            </a:r>
            <a:r>
              <a:rPr lang="nl-BE" baseline="0" dirty="0" smtClean="0"/>
              <a:t> Die kan je op een tafeltje klaarleggen, stiften</a:t>
            </a:r>
            <a:endParaRPr lang="nl-BE" dirty="0"/>
          </a:p>
        </p:txBody>
      </p:sp>
      <p:sp>
        <p:nvSpPr>
          <p:cNvPr id="4" name="Tijdelijke aanduiding voor dianummer 3"/>
          <p:cNvSpPr>
            <a:spLocks noGrp="1"/>
          </p:cNvSpPr>
          <p:nvPr>
            <p:ph type="sldNum" sz="quarter" idx="10"/>
          </p:nvPr>
        </p:nvSpPr>
        <p:spPr/>
        <p:txBody>
          <a:bodyPr/>
          <a:lstStyle/>
          <a:p>
            <a:pPr>
              <a:defRPr/>
            </a:pPr>
            <a:fld id="{F2E8966B-BD87-4E72-980D-300E6976DB46}" type="slidenum">
              <a:rPr lang="nl-BE" smtClean="0"/>
              <a:pPr>
                <a:defRPr/>
              </a:pPr>
              <a:t>14</a:t>
            </a:fld>
            <a:endParaRPr lang="nl-BE"/>
          </a:p>
        </p:txBody>
      </p:sp>
    </p:spTree>
    <p:extLst>
      <p:ext uri="{BB962C8B-B14F-4D97-AF65-F5344CB8AC3E}">
        <p14:creationId xmlns:p14="http://schemas.microsoft.com/office/powerpoint/2010/main" val="1010603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Maak een creatieve verwerking van een gedicht aan de hand van uitgeknipte letters uit een krant of tijdschrift, al dan niet met prenten… Je kan dit op vele manieren doen. Je kan de kinderen zelf boekjes laten gebruiken en woorden uitknippen, of je kan er al klaarleggen.</a:t>
            </a:r>
          </a:p>
          <a:p>
            <a:endParaRPr lang="nl-NL" dirty="0" smtClean="0"/>
          </a:p>
          <a:p>
            <a:r>
              <a:rPr lang="nl-NL" dirty="0"/>
              <a:t>De leerlingen creëren een dada-gedicht door middel van een collage van woorden en zinnen uit oude tijdschriften.</a:t>
            </a:r>
            <a:endParaRPr lang="nl-BE" dirty="0"/>
          </a:p>
        </p:txBody>
      </p:sp>
      <p:sp>
        <p:nvSpPr>
          <p:cNvPr id="4" name="Tijdelijke aanduiding voor dianummer 3"/>
          <p:cNvSpPr>
            <a:spLocks noGrp="1"/>
          </p:cNvSpPr>
          <p:nvPr>
            <p:ph type="sldNum" sz="quarter" idx="10"/>
          </p:nvPr>
        </p:nvSpPr>
        <p:spPr/>
        <p:txBody>
          <a:bodyPr/>
          <a:lstStyle/>
          <a:p>
            <a:pPr>
              <a:defRPr/>
            </a:pPr>
            <a:fld id="{F2E8966B-BD87-4E72-980D-300E6976DB46}" type="slidenum">
              <a:rPr lang="nl-BE" smtClean="0"/>
              <a:pPr>
                <a:defRPr/>
              </a:pPr>
              <a:t>15</a:t>
            </a:fld>
            <a:endParaRPr lang="nl-BE"/>
          </a:p>
        </p:txBody>
      </p:sp>
    </p:spTree>
    <p:extLst>
      <p:ext uri="{BB962C8B-B14F-4D97-AF65-F5344CB8AC3E}">
        <p14:creationId xmlns:p14="http://schemas.microsoft.com/office/powerpoint/2010/main" val="3653728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De </a:t>
            </a:r>
            <a:r>
              <a:rPr lang="nl-NL" dirty="0" err="1" smtClean="0"/>
              <a:t>lln</a:t>
            </a:r>
            <a:r>
              <a:rPr lang="nl-NL" dirty="0" smtClean="0"/>
              <a:t> krijgen een schaar en een aantal oude tijdschriften. Ze mogen kiezen of ze in duo of individueel werken.</a:t>
            </a:r>
          </a:p>
          <a:p>
            <a:r>
              <a:rPr lang="nl-NL" dirty="0" smtClean="0"/>
              <a:t>De </a:t>
            </a:r>
            <a:r>
              <a:rPr lang="nl-NL" dirty="0" err="1" smtClean="0"/>
              <a:t>lln</a:t>
            </a:r>
            <a:r>
              <a:rPr lang="nl-NL" dirty="0" smtClean="0"/>
              <a:t> doorbladeren de tijdschriften en knippen alle woorden, zinnen, letters, ... uit die hen aanspreken, zonder specifiek op zoek te gaan naar woorden of letters. Ze moeten zich laten lijden door hun gevoel bij wat ze zien.</a:t>
            </a:r>
          </a:p>
          <a:p>
            <a:r>
              <a:rPr lang="nl-NL" dirty="0" smtClean="0"/>
              <a:t>Als ze voldoende woorden en/of zinnen hebben verzameld, leggen ze het gedicht eerst op de ondergrond (karton met minimale grootte A4, maximale grootte A3) om de volgorde en de lay-out te bepalen. Er kan nog eventueel gezocht worden naar ontbrekende woorden om de tekst te vervolledigen.</a:t>
            </a:r>
            <a:endParaRPr lang="nl-BE" dirty="0"/>
          </a:p>
        </p:txBody>
      </p:sp>
      <p:sp>
        <p:nvSpPr>
          <p:cNvPr id="4" name="Tijdelijke aanduiding voor dianummer 3"/>
          <p:cNvSpPr>
            <a:spLocks noGrp="1"/>
          </p:cNvSpPr>
          <p:nvPr>
            <p:ph type="sldNum" sz="quarter" idx="10"/>
          </p:nvPr>
        </p:nvSpPr>
        <p:spPr/>
        <p:txBody>
          <a:bodyPr/>
          <a:lstStyle/>
          <a:p>
            <a:pPr>
              <a:defRPr/>
            </a:pPr>
            <a:fld id="{F2E8966B-BD87-4E72-980D-300E6976DB46}" type="slidenum">
              <a:rPr lang="nl-BE" smtClean="0"/>
              <a:pPr>
                <a:defRPr/>
              </a:pPr>
              <a:t>16</a:t>
            </a:fld>
            <a:endParaRPr lang="nl-BE"/>
          </a:p>
        </p:txBody>
      </p:sp>
    </p:spTree>
    <p:extLst>
      <p:ext uri="{BB962C8B-B14F-4D97-AF65-F5344CB8AC3E}">
        <p14:creationId xmlns:p14="http://schemas.microsoft.com/office/powerpoint/2010/main" val="4189853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smtClean="0"/>
              <a:t>Boeken</a:t>
            </a:r>
            <a:r>
              <a:rPr lang="nl-BE" baseline="0" smtClean="0"/>
              <a:t> vooraf </a:t>
            </a:r>
            <a:r>
              <a:rPr lang="nl-BE" smtClean="0"/>
              <a:t>klaarleggen </a:t>
            </a:r>
            <a:r>
              <a:rPr lang="nl-BE" dirty="0" smtClean="0"/>
              <a:t>rond het thema natuur.</a:t>
            </a:r>
            <a:r>
              <a:rPr lang="nl-BE" baseline="0" dirty="0" smtClean="0"/>
              <a:t> Zodanig dat niet de hele bib overhoop gehaald wordt.</a:t>
            </a:r>
            <a:br>
              <a:rPr lang="nl-BE" baseline="0" dirty="0" smtClean="0"/>
            </a:br>
            <a:r>
              <a:rPr lang="nl-BE" dirty="0" smtClean="0"/>
              <a:t>Stapelgedicht </a:t>
            </a:r>
            <a:r>
              <a:rPr lang="nl-BE" dirty="0"/>
              <a:t>=</a:t>
            </a:r>
            <a:r>
              <a:rPr lang="nl-BE" baseline="0" dirty="0"/>
              <a:t> </a:t>
            </a:r>
            <a:r>
              <a:rPr lang="nl-BE" dirty="0"/>
              <a:t>korte gedicht</a:t>
            </a:r>
            <a:r>
              <a:rPr lang="nl-BE" baseline="0" dirty="0"/>
              <a:t> </a:t>
            </a:r>
            <a:r>
              <a:rPr lang="nl-BE" dirty="0"/>
              <a:t>die men maakt door boeken op elkaar te stapelen. De titels op de ruggen vormen, van boven naar beneden gelezen, het gedicht. </a:t>
            </a:r>
            <a:r>
              <a:rPr lang="nl-BE" dirty="0" smtClean="0"/>
              <a:t/>
            </a:r>
            <a:br>
              <a:rPr lang="nl-BE" dirty="0" smtClean="0"/>
            </a:br>
            <a:r>
              <a:rPr lang="nl-BE" dirty="0" smtClean="0"/>
              <a:t>Resultaten fotograferen</a:t>
            </a:r>
            <a:r>
              <a:rPr lang="nl-BE" baseline="0" dirty="0" smtClean="0"/>
              <a:t> en op de </a:t>
            </a:r>
            <a:r>
              <a:rPr lang="nl-BE" baseline="0" dirty="0" err="1" smtClean="0"/>
              <a:t>social</a:t>
            </a:r>
            <a:r>
              <a:rPr lang="nl-BE" baseline="0" dirty="0" smtClean="0"/>
              <a:t> media van de bib</a:t>
            </a:r>
            <a:endParaRPr lang="nl-BE" dirty="0"/>
          </a:p>
        </p:txBody>
      </p:sp>
      <p:sp>
        <p:nvSpPr>
          <p:cNvPr id="4" name="Tijdelijke aanduiding voor dianummer 3"/>
          <p:cNvSpPr>
            <a:spLocks noGrp="1"/>
          </p:cNvSpPr>
          <p:nvPr>
            <p:ph type="sldNum" sz="quarter" idx="10"/>
          </p:nvPr>
        </p:nvSpPr>
        <p:spPr/>
        <p:txBody>
          <a:bodyPr/>
          <a:lstStyle/>
          <a:p>
            <a:pPr>
              <a:defRPr/>
            </a:pPr>
            <a:fld id="{F2E8966B-BD87-4E72-980D-300E6976DB46}" type="slidenum">
              <a:rPr lang="nl-BE" smtClean="0"/>
              <a:pPr>
                <a:defRPr/>
              </a:pPr>
              <a:t>17</a:t>
            </a:fld>
            <a:endParaRPr lang="nl-BE"/>
          </a:p>
        </p:txBody>
      </p:sp>
    </p:spTree>
    <p:extLst>
      <p:ext uri="{BB962C8B-B14F-4D97-AF65-F5344CB8AC3E}">
        <p14:creationId xmlns:p14="http://schemas.microsoft.com/office/powerpoint/2010/main" val="1848602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a:defRPr/>
            </a:pPr>
            <a:fld id="{F2E8966B-BD87-4E72-980D-300E6976DB46}" type="slidenum">
              <a:rPr lang="nl-BE" smtClean="0"/>
              <a:pPr>
                <a:defRPr/>
              </a:pPr>
              <a:t>18</a:t>
            </a:fld>
            <a:endParaRPr lang="nl-BE"/>
          </a:p>
        </p:txBody>
      </p:sp>
    </p:spTree>
    <p:extLst>
      <p:ext uri="{BB962C8B-B14F-4D97-AF65-F5344CB8AC3E}">
        <p14:creationId xmlns:p14="http://schemas.microsoft.com/office/powerpoint/2010/main" val="3428976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a:defRPr/>
            </a:pPr>
            <a:fld id="{F2E8966B-BD87-4E72-980D-300E6976DB46}" type="slidenum">
              <a:rPr lang="nl-BE" smtClean="0">
                <a:solidFill>
                  <a:prstClr val="black"/>
                </a:solidFill>
              </a:rPr>
              <a:pPr>
                <a:defRPr/>
              </a:pPr>
              <a:t>19</a:t>
            </a:fld>
            <a:endParaRPr lang="nl-BE">
              <a:solidFill>
                <a:prstClr val="black"/>
              </a:solidFill>
            </a:endParaRPr>
          </a:p>
        </p:txBody>
      </p:sp>
    </p:spTree>
    <p:extLst>
      <p:ext uri="{BB962C8B-B14F-4D97-AF65-F5344CB8AC3E}">
        <p14:creationId xmlns:p14="http://schemas.microsoft.com/office/powerpoint/2010/main" val="2974795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dirty="0"/>
          </a:p>
        </p:txBody>
      </p:sp>
      <p:sp>
        <p:nvSpPr>
          <p:cNvPr id="4" name="Tijdelijke aanduiding voor dianummer 3"/>
          <p:cNvSpPr>
            <a:spLocks noGrp="1"/>
          </p:cNvSpPr>
          <p:nvPr>
            <p:ph type="sldNum" sz="quarter" idx="10"/>
          </p:nvPr>
        </p:nvSpPr>
        <p:spPr/>
        <p:txBody>
          <a:bodyPr/>
          <a:lstStyle/>
          <a:p>
            <a:pPr>
              <a:defRPr/>
            </a:pPr>
            <a:fld id="{F2E8966B-BD87-4E72-980D-300E6976DB46}" type="slidenum">
              <a:rPr lang="nl-BE" smtClean="0">
                <a:solidFill>
                  <a:prstClr val="black"/>
                </a:solidFill>
              </a:rPr>
              <a:pPr>
                <a:defRPr/>
              </a:pPr>
              <a:t>2</a:t>
            </a:fld>
            <a:endParaRPr lang="nl-BE">
              <a:solidFill>
                <a:prstClr val="black"/>
              </a:solidFill>
            </a:endParaRPr>
          </a:p>
        </p:txBody>
      </p:sp>
    </p:spTree>
    <p:extLst>
      <p:ext uri="{BB962C8B-B14F-4D97-AF65-F5344CB8AC3E}">
        <p14:creationId xmlns:p14="http://schemas.microsoft.com/office/powerpoint/2010/main" val="3604572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Kennen jullie het PC? </a:t>
            </a:r>
          </a:p>
          <a:p>
            <a:r>
              <a:rPr lang="nl-BE" dirty="0" smtClean="0"/>
              <a:t>Op</a:t>
            </a:r>
            <a:r>
              <a:rPr lang="nl-BE" baseline="0" dirty="0" smtClean="0"/>
              <a:t> de Vrijdagmarkt, Het </a:t>
            </a:r>
            <a:r>
              <a:rPr lang="nl-BE" baseline="0" dirty="0" err="1" smtClean="0"/>
              <a:t>Toreken</a:t>
            </a:r>
            <a:r>
              <a:rPr lang="nl-BE" baseline="0" dirty="0" smtClean="0"/>
              <a:t/>
            </a:r>
            <a:br>
              <a:rPr lang="nl-BE" baseline="0" dirty="0" smtClean="0"/>
            </a:br>
            <a:r>
              <a:rPr lang="nl-BE" baseline="0" dirty="0" smtClean="0"/>
              <a:t>2003</a:t>
            </a:r>
            <a:br>
              <a:rPr lang="nl-BE" baseline="0" dirty="0" smtClean="0"/>
            </a:br>
            <a:r>
              <a:rPr lang="nl-BE" baseline="0" dirty="0" smtClean="0"/>
              <a:t>1980: 40 jaar</a:t>
            </a:r>
            <a:br>
              <a:rPr lang="nl-BE" baseline="0" dirty="0" smtClean="0"/>
            </a:br>
            <a:r>
              <a:rPr lang="nl-BE" baseline="0" dirty="0" smtClean="0"/>
              <a:t>1976: PK</a:t>
            </a:r>
            <a:endParaRPr lang="nl-BE" dirty="0"/>
          </a:p>
        </p:txBody>
      </p:sp>
      <p:sp>
        <p:nvSpPr>
          <p:cNvPr id="4" name="Tijdelijke aanduiding voor dianummer 3"/>
          <p:cNvSpPr>
            <a:spLocks noGrp="1"/>
          </p:cNvSpPr>
          <p:nvPr>
            <p:ph type="sldNum" sz="quarter" idx="10"/>
          </p:nvPr>
        </p:nvSpPr>
        <p:spPr/>
        <p:txBody>
          <a:bodyPr/>
          <a:lstStyle/>
          <a:p>
            <a:pPr>
              <a:defRPr/>
            </a:pPr>
            <a:fld id="{F2E8966B-BD87-4E72-980D-300E6976DB46}" type="slidenum">
              <a:rPr lang="nl-BE" smtClean="0">
                <a:solidFill>
                  <a:prstClr val="black"/>
                </a:solidFill>
              </a:rPr>
              <a:pPr>
                <a:defRPr/>
              </a:pPr>
              <a:t>3</a:t>
            </a:fld>
            <a:endParaRPr lang="nl-BE">
              <a:solidFill>
                <a:prstClr val="black"/>
              </a:solidFill>
            </a:endParaRPr>
          </a:p>
        </p:txBody>
      </p:sp>
    </p:spTree>
    <p:extLst>
      <p:ext uri="{BB962C8B-B14F-4D97-AF65-F5344CB8AC3E}">
        <p14:creationId xmlns:p14="http://schemas.microsoft.com/office/powerpoint/2010/main" val="132699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10</a:t>
            </a:r>
            <a:r>
              <a:rPr lang="nl-BE" baseline="30000" dirty="0" smtClean="0"/>
              <a:t>e</a:t>
            </a:r>
            <a:r>
              <a:rPr lang="nl-BE" baseline="0" dirty="0" smtClean="0"/>
              <a:t> editie!</a:t>
            </a:r>
          </a:p>
        </p:txBody>
      </p:sp>
      <p:sp>
        <p:nvSpPr>
          <p:cNvPr id="4" name="Tijdelijke aanduiding voor dianummer 3"/>
          <p:cNvSpPr>
            <a:spLocks noGrp="1"/>
          </p:cNvSpPr>
          <p:nvPr>
            <p:ph type="sldNum" sz="quarter" idx="10"/>
          </p:nvPr>
        </p:nvSpPr>
        <p:spPr/>
        <p:txBody>
          <a:bodyPr/>
          <a:lstStyle/>
          <a:p>
            <a:pPr>
              <a:defRPr/>
            </a:pPr>
            <a:fld id="{F2E8966B-BD87-4E72-980D-300E6976DB46}" type="slidenum">
              <a:rPr lang="nl-BE" smtClean="0"/>
              <a:pPr>
                <a:defRPr/>
              </a:pPr>
              <a:t>4</a:t>
            </a:fld>
            <a:endParaRPr lang="nl-BE"/>
          </a:p>
        </p:txBody>
      </p:sp>
    </p:spTree>
    <p:extLst>
      <p:ext uri="{BB962C8B-B14F-4D97-AF65-F5344CB8AC3E}">
        <p14:creationId xmlns:p14="http://schemas.microsoft.com/office/powerpoint/2010/main" val="2426731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BE" dirty="0" smtClean="0"/>
              <a:t>Bestellingen t/m 10 november:</a:t>
            </a:r>
            <a:r>
              <a:rPr lang="nl-BE" baseline="0" dirty="0" smtClean="0"/>
              <a:t> we drukken op basis van de oplage</a:t>
            </a:r>
          </a:p>
          <a:p>
            <a:pPr marL="171450" indent="-171450">
              <a:buFontTx/>
              <a:buChar char="-"/>
            </a:pPr>
            <a:r>
              <a:rPr lang="nl-BE" baseline="0" dirty="0" smtClean="0"/>
              <a:t>Digitaal: logo, banners voor </a:t>
            </a:r>
            <a:r>
              <a:rPr lang="nl-BE" baseline="0" dirty="0" err="1" smtClean="0"/>
              <a:t>social</a:t>
            </a:r>
            <a:r>
              <a:rPr lang="nl-BE" baseline="0" dirty="0" smtClean="0"/>
              <a:t> media, sjabloonaffiche waar je zelf je activiteit kan op melden</a:t>
            </a:r>
            <a:endParaRPr lang="nl-BE" dirty="0"/>
          </a:p>
        </p:txBody>
      </p:sp>
      <p:sp>
        <p:nvSpPr>
          <p:cNvPr id="4" name="Tijdelijke aanduiding voor dianummer 3"/>
          <p:cNvSpPr>
            <a:spLocks noGrp="1"/>
          </p:cNvSpPr>
          <p:nvPr>
            <p:ph type="sldNum" sz="quarter" idx="10"/>
          </p:nvPr>
        </p:nvSpPr>
        <p:spPr/>
        <p:txBody>
          <a:bodyPr/>
          <a:lstStyle/>
          <a:p>
            <a:pPr>
              <a:defRPr/>
            </a:pPr>
            <a:fld id="{F2E8966B-BD87-4E72-980D-300E6976DB46}" type="slidenum">
              <a:rPr lang="nl-BE" smtClean="0"/>
              <a:pPr>
                <a:defRPr/>
              </a:pPr>
              <a:t>5</a:t>
            </a:fld>
            <a:endParaRPr lang="nl-BE"/>
          </a:p>
        </p:txBody>
      </p:sp>
    </p:spTree>
    <p:extLst>
      <p:ext uri="{BB962C8B-B14F-4D97-AF65-F5344CB8AC3E}">
        <p14:creationId xmlns:p14="http://schemas.microsoft.com/office/powerpoint/2010/main" val="2767807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Ine De Volder heeft een speurtocht gemaakt voor</a:t>
            </a:r>
            <a:r>
              <a:rPr lang="nl-BE" baseline="0" dirty="0" smtClean="0"/>
              <a:t> in de bibs. De kinderen moeten op zoek gaan naar 11 raadselgedichten in de bib. Het materiaal dat hiervoor nodig is, kan gedownload worden op onze </a:t>
            </a:r>
            <a:r>
              <a:rPr lang="nl-BE" baseline="0" dirty="0" err="1" smtClean="0"/>
              <a:t>websiteK</a:t>
            </a:r>
            <a:endParaRPr lang="nl-BE" baseline="0" dirty="0" smtClean="0"/>
          </a:p>
          <a:p>
            <a:r>
              <a:rPr lang="nl-BE" baseline="0" dirty="0" smtClean="0"/>
              <a:t>Ze geeft ook nog tips voor het aankleden van de bib.</a:t>
            </a:r>
          </a:p>
          <a:p>
            <a:r>
              <a:rPr lang="nl-BE" dirty="0" smtClean="0"/>
              <a:t>Een indrukwekkende bloemlezing met maar liefst 366 gedichten over de natuur voor elke dag eentje. Op prentenboekformaat, met 180 illustraties van </a:t>
            </a:r>
            <a:r>
              <a:rPr lang="nl-BE" dirty="0" err="1" smtClean="0"/>
              <a:t>Frann</a:t>
            </a:r>
            <a:r>
              <a:rPr lang="nl-BE" dirty="0" smtClean="0"/>
              <a:t> Preston-</a:t>
            </a:r>
            <a:r>
              <a:rPr lang="nl-BE" dirty="0" err="1" smtClean="0"/>
              <a:t>Gannon</a:t>
            </a:r>
            <a:r>
              <a:rPr lang="nl-BE" dirty="0" smtClean="0"/>
              <a:t>.</a:t>
            </a:r>
            <a:r>
              <a:rPr lang="nl-BE" baseline="0" dirty="0" smtClean="0"/>
              <a:t> </a:t>
            </a:r>
            <a:r>
              <a:rPr lang="nl-NL" dirty="0" smtClean="0"/>
              <a:t>De vormgeving komt rechtstreeks uit het van oorsprong Engelse boek </a:t>
            </a:r>
            <a:r>
              <a:rPr lang="nl-NL" i="1" dirty="0" smtClean="0"/>
              <a:t>I </a:t>
            </a:r>
            <a:r>
              <a:rPr lang="nl-NL" i="1" dirty="0" err="1" smtClean="0"/>
              <a:t>am</a:t>
            </a:r>
            <a:r>
              <a:rPr lang="nl-NL" i="1" dirty="0" smtClean="0"/>
              <a:t> the </a:t>
            </a:r>
            <a:r>
              <a:rPr lang="nl-NL" i="1" dirty="0" err="1" smtClean="0"/>
              <a:t>seed</a:t>
            </a:r>
            <a:r>
              <a:rPr lang="nl-NL" i="1" dirty="0" smtClean="0"/>
              <a:t> </a:t>
            </a:r>
            <a:r>
              <a:rPr lang="nl-NL" i="1" dirty="0" err="1" smtClean="0"/>
              <a:t>that</a:t>
            </a:r>
            <a:r>
              <a:rPr lang="nl-NL" i="1" dirty="0" smtClean="0"/>
              <a:t> </a:t>
            </a:r>
            <a:r>
              <a:rPr lang="nl-NL" i="1" dirty="0" err="1" smtClean="0"/>
              <a:t>grew</a:t>
            </a:r>
            <a:r>
              <a:rPr lang="nl-NL" i="1" dirty="0" smtClean="0"/>
              <a:t> the tree</a:t>
            </a:r>
            <a:r>
              <a:rPr lang="nl-NL" dirty="0" smtClean="0"/>
              <a:t>. </a:t>
            </a:r>
          </a:p>
          <a:p>
            <a:r>
              <a:rPr lang="nl-NL" dirty="0" smtClean="0"/>
              <a:t>Wat echter bijna net zo knap is, is hoe Margot </a:t>
            </a:r>
            <a:r>
              <a:rPr lang="nl-NL" dirty="0" err="1" smtClean="0"/>
              <a:t>Diederix</a:t>
            </a:r>
            <a:r>
              <a:rPr lang="nl-NL" dirty="0" smtClean="0"/>
              <a:t> en Marlous van Mourik van uitgeverij </a:t>
            </a:r>
            <a:r>
              <a:rPr lang="nl-NL" dirty="0" err="1" smtClean="0"/>
              <a:t>Ploegsma</a:t>
            </a:r>
            <a:r>
              <a:rPr lang="nl-NL" dirty="0" smtClean="0"/>
              <a:t> Nederlandstalige gedichten bij de prenten hebben gezocht, die naadloos aansluiten bij deze mooie prenten. Geen</a:t>
            </a:r>
            <a:r>
              <a:rPr lang="nl-NL" baseline="0" dirty="0" smtClean="0"/>
              <a:t> onderscheid tussen dichters volwassenen of voor kinderen.</a:t>
            </a:r>
          </a:p>
          <a:p>
            <a:endParaRPr lang="nl-BE" baseline="0" dirty="0" smtClean="0"/>
          </a:p>
          <a:p>
            <a:endParaRPr lang="nl-BE" baseline="0" dirty="0" smtClean="0"/>
          </a:p>
        </p:txBody>
      </p:sp>
      <p:sp>
        <p:nvSpPr>
          <p:cNvPr id="4" name="Tijdelijke aanduiding voor dianummer 3"/>
          <p:cNvSpPr>
            <a:spLocks noGrp="1"/>
          </p:cNvSpPr>
          <p:nvPr>
            <p:ph type="sldNum" sz="quarter" idx="10"/>
          </p:nvPr>
        </p:nvSpPr>
        <p:spPr/>
        <p:txBody>
          <a:bodyPr/>
          <a:lstStyle/>
          <a:p>
            <a:pPr>
              <a:defRPr/>
            </a:pPr>
            <a:fld id="{F2E8966B-BD87-4E72-980D-300E6976DB46}" type="slidenum">
              <a:rPr lang="nl-BE" smtClean="0"/>
              <a:pPr>
                <a:defRPr/>
              </a:pPr>
              <a:t>7</a:t>
            </a:fld>
            <a:endParaRPr lang="nl-BE"/>
          </a:p>
        </p:txBody>
      </p:sp>
    </p:spTree>
    <p:extLst>
      <p:ext uri="{BB962C8B-B14F-4D97-AF65-F5344CB8AC3E}">
        <p14:creationId xmlns:p14="http://schemas.microsoft.com/office/powerpoint/2010/main" val="1417065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smtClean="0"/>
              <a:t>Toen een</a:t>
            </a:r>
            <a:r>
              <a:rPr lang="nl-BE" b="1" baseline="0" dirty="0" smtClean="0"/>
              <a:t> tak mij tikte: </a:t>
            </a:r>
            <a:r>
              <a:rPr lang="nl-NL" dirty="0" smtClean="0"/>
              <a:t>In deze verzamelbundel vind je verhalen en gedichten over het bos en de bomen, uit alle hoeken van de wereld. Riet Wille verzamelde en herschreef deze verhalen en voegde er gedichten in haar eigen unieke stijl aan toe. An </a:t>
            </a:r>
            <a:r>
              <a:rPr lang="nl-NL" dirty="0" err="1" smtClean="0"/>
              <a:t>Candaele</a:t>
            </a:r>
            <a:r>
              <a:rPr lang="nl-NL" dirty="0" smtClean="0"/>
              <a:t> maakte er prachtige tekeningen bij die je doen verlangen naar herfstige boswandelingen en de geur van natte bladeren.</a:t>
            </a:r>
            <a:endParaRPr lang="nl-BE" sz="1200" kern="1200" dirty="0" smtClean="0">
              <a:solidFill>
                <a:schemeClr val="tx1"/>
              </a:solidFill>
              <a:effectLst/>
              <a:latin typeface="+mn-lt"/>
              <a:ea typeface="+mn-ea"/>
              <a:cs typeface="+mn-cs"/>
            </a:endParaRPr>
          </a:p>
          <a:p>
            <a:pPr marL="171450" indent="-171450">
              <a:buFont typeface="Wingdings" panose="05000000000000000000" pitchFamily="2" charset="2"/>
              <a:buChar char="Ø"/>
            </a:pPr>
            <a:r>
              <a:rPr lang="nl-BE" sz="1200" kern="1200" dirty="0" smtClean="0">
                <a:solidFill>
                  <a:schemeClr val="tx1"/>
                </a:solidFill>
                <a:effectLst/>
                <a:latin typeface="+mn-lt"/>
                <a:ea typeface="+mn-ea"/>
                <a:cs typeface="+mn-cs"/>
              </a:rPr>
              <a:t>7-10 jaar </a:t>
            </a:r>
          </a:p>
          <a:p>
            <a:pPr marL="171450" indent="-171450">
              <a:buFont typeface="Wingdings" panose="05000000000000000000" pitchFamily="2" charset="2"/>
              <a:buChar char="Ø"/>
            </a:pPr>
            <a:endParaRPr lang="nl-BE" sz="1200" kern="1200" dirty="0" smtClean="0">
              <a:solidFill>
                <a:schemeClr val="tx1"/>
              </a:solidFill>
              <a:effectLst/>
              <a:latin typeface="+mn-lt"/>
              <a:ea typeface="+mn-ea"/>
              <a:cs typeface="+mn-cs"/>
            </a:endParaRPr>
          </a:p>
          <a:p>
            <a:r>
              <a:rPr lang="nl-BE" b="1" dirty="0" smtClean="0"/>
              <a:t>Bibi Dumon Tak</a:t>
            </a:r>
            <a:r>
              <a:rPr lang="nl-BE" dirty="0" smtClean="0"/>
              <a:t>, bekend voor haar informatieve boeken.</a:t>
            </a:r>
            <a:br>
              <a:rPr lang="nl-BE" dirty="0" smtClean="0"/>
            </a:br>
            <a:r>
              <a:rPr lang="nl-BE" dirty="0" smtClean="0"/>
              <a:t>Haar eerste poëziebundel </a:t>
            </a:r>
            <a:r>
              <a:rPr lang="nl-BE" i="1" dirty="0" smtClean="0"/>
              <a:t>Laat een boodschap</a:t>
            </a:r>
            <a:r>
              <a:rPr lang="nl-BE" i="1" baseline="0" dirty="0" smtClean="0"/>
              <a:t> achter in het zand, </a:t>
            </a:r>
            <a:r>
              <a:rPr lang="nl-BE" i="0" baseline="0" dirty="0" smtClean="0"/>
              <a:t>wijdt ze aan </a:t>
            </a:r>
            <a:r>
              <a:rPr lang="nl-BE" dirty="0" smtClean="0"/>
              <a:t>evenhoevigen, dieren met twee of vier tenen. Bv de giraf (</a:t>
            </a:r>
            <a:r>
              <a:rPr lang="nl-BE" i="1" dirty="0" smtClean="0"/>
              <a:t>‘Dag wandelende uitkijktoren in je pyjama van blokjes hout’</a:t>
            </a:r>
            <a:r>
              <a:rPr lang="nl-BE" dirty="0" smtClean="0"/>
              <a:t>) </a:t>
            </a:r>
            <a:r>
              <a:rPr lang="nl-BE" dirty="0" err="1" smtClean="0"/>
              <a:t>Nonfictie</a:t>
            </a:r>
            <a:r>
              <a:rPr lang="nl-BE" dirty="0" smtClean="0"/>
              <a:t>-poëzie noemt ze het zelf; Gedichten over dieren met tussen de regels door wetenswaardigheden. </a:t>
            </a:r>
          </a:p>
          <a:p>
            <a:endParaRPr lang="nl-BE" dirty="0" smtClean="0"/>
          </a:p>
          <a:p>
            <a:r>
              <a:rPr lang="nl-BE" dirty="0" smtClean="0"/>
              <a:t>Dumon Tak kiest vooral voor toegankelijke vormen en afwisseling. Een overlijdensbericht, een radio-interview, een </a:t>
            </a:r>
            <a:r>
              <a:rPr lang="nl-BE" dirty="0" err="1" smtClean="0"/>
              <a:t>whatsappconversatie</a:t>
            </a:r>
            <a:r>
              <a:rPr lang="nl-BE" dirty="0" smtClean="0"/>
              <a:t> en ga zo maar door. Vrijwel altijd past de vorm bij de inhoud en voelt het als een bewuste en geslaagde keuze. Bij de wilde kameel is een contactadvertentie volkomen logisch</a:t>
            </a:r>
          </a:p>
          <a:p>
            <a:r>
              <a:rPr lang="nl-BE" u="none" dirty="0" smtClean="0">
                <a:solidFill>
                  <a:schemeClr val="tx1"/>
                </a:solidFill>
              </a:rPr>
              <a:t>De vormen die Bibi</a:t>
            </a:r>
            <a:r>
              <a:rPr lang="nl-BE" u="none" baseline="0" dirty="0" smtClean="0">
                <a:solidFill>
                  <a:schemeClr val="tx1"/>
                </a:solidFill>
              </a:rPr>
              <a:t> gebruikt, kunnen inspireren bij het zelf schrijven van een gedicht.</a:t>
            </a:r>
          </a:p>
          <a:p>
            <a:endParaRPr lang="nl-BE" u="none" baseline="0" dirty="0" smtClean="0">
              <a:solidFill>
                <a:schemeClr val="tx1"/>
              </a:solidFill>
            </a:endParaRPr>
          </a:p>
          <a:p>
            <a:r>
              <a:rPr lang="nl-NL" b="1" dirty="0" smtClean="0"/>
              <a:t>Robert </a:t>
            </a:r>
            <a:r>
              <a:rPr lang="nl-NL" b="1" dirty="0" err="1" smtClean="0"/>
              <a:t>Macfarlane</a:t>
            </a:r>
            <a:r>
              <a:rPr lang="nl-NL" b="1" dirty="0" smtClean="0"/>
              <a:t> en Jackie Morris maakten </a:t>
            </a:r>
            <a:r>
              <a:rPr lang="nl-NL" dirty="0" smtClean="0"/>
              <a:t>een groot poëzieprentenboek:</a:t>
            </a:r>
            <a:r>
              <a:rPr lang="nl-NL" baseline="0" dirty="0" smtClean="0"/>
              <a:t> </a:t>
            </a:r>
            <a:r>
              <a:rPr lang="nl-NL" dirty="0" smtClean="0"/>
              <a:t> 20 ‘betovergedichten’ die de natuur weer tot leven moeten wekken in deze tijd waarin kinderen vooral binnen spelen.</a:t>
            </a:r>
            <a:br>
              <a:rPr lang="nl-NL" dirty="0" smtClean="0"/>
            </a:br>
            <a:r>
              <a:rPr lang="nl-NL" dirty="0" smtClean="0"/>
              <a:t>Over een adder bijvoorbeeld met zijn donkere schubben, zijn schichtig patroon, als schrikdraad golvend onder stroom. En over de braamstruik die rollend en krullend langs het pad, op weg is naar de parken van de stad. Over de ijsvogel, die jachtige kleurenmaker, die rivierenkraker, die brenger van vuur en vlam.</a:t>
            </a:r>
            <a:br>
              <a:rPr lang="nl-NL" dirty="0" smtClean="0"/>
            </a:br>
            <a:r>
              <a:rPr lang="nl-NL" dirty="0" smtClean="0"/>
              <a:t>Vertaald door Bibi Dumon Tak</a:t>
            </a:r>
          </a:p>
          <a:p>
            <a:endParaRPr lang="nl-BE" u="none" dirty="0" smtClean="0">
              <a:solidFill>
                <a:schemeClr val="tx1"/>
              </a:solidFill>
            </a:endParaRPr>
          </a:p>
          <a:p>
            <a:pPr marL="0" indent="0">
              <a:buFont typeface="Wingdings" panose="05000000000000000000" pitchFamily="2" charset="2"/>
              <a:buNone/>
            </a:pPr>
            <a:endParaRPr lang="nl-BE" dirty="0"/>
          </a:p>
        </p:txBody>
      </p:sp>
      <p:sp>
        <p:nvSpPr>
          <p:cNvPr id="4" name="Tijdelijke aanduiding voor dianummer 3"/>
          <p:cNvSpPr>
            <a:spLocks noGrp="1"/>
          </p:cNvSpPr>
          <p:nvPr>
            <p:ph type="sldNum" sz="quarter" idx="10"/>
          </p:nvPr>
        </p:nvSpPr>
        <p:spPr/>
        <p:txBody>
          <a:bodyPr/>
          <a:lstStyle/>
          <a:p>
            <a:pPr>
              <a:defRPr/>
            </a:pPr>
            <a:fld id="{F2E8966B-BD87-4E72-980D-300E6976DB46}" type="slidenum">
              <a:rPr lang="nl-BE" smtClean="0"/>
              <a:pPr>
                <a:defRPr/>
              </a:pPr>
              <a:t>8</a:t>
            </a:fld>
            <a:endParaRPr lang="nl-BE"/>
          </a:p>
        </p:txBody>
      </p:sp>
    </p:spTree>
    <p:extLst>
      <p:ext uri="{BB962C8B-B14F-4D97-AF65-F5344CB8AC3E}">
        <p14:creationId xmlns:p14="http://schemas.microsoft.com/office/powerpoint/2010/main" val="1426324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eriod"/>
            </a:pPr>
            <a:r>
              <a:rPr lang="nl-BE" dirty="0" smtClean="0"/>
              <a:t>Ontdek</a:t>
            </a:r>
            <a:r>
              <a:rPr lang="nl-BE" baseline="0" dirty="0" smtClean="0"/>
              <a:t> de openbare ruimte: wandelingen</a:t>
            </a:r>
          </a:p>
          <a:p>
            <a:pPr marL="0" indent="0">
              <a:buNone/>
            </a:pPr>
            <a:r>
              <a:rPr lang="nl-BE" sz="1200" kern="1200" dirty="0" smtClean="0">
                <a:solidFill>
                  <a:schemeClr val="tx1"/>
                </a:solidFill>
                <a:effectLst/>
                <a:latin typeface="+mn-lt"/>
                <a:ea typeface="+mn-ea"/>
                <a:cs typeface="+mn-cs"/>
              </a:rPr>
              <a:t>Poëzie in de openbare ruimte is vaak een verrassende match. Onverwacht ontdek je mooi versregels. Dat kan in het stadscentrum, als verbinding tussen twee musea of in de natuur (het thema van deze Poëzieweek).</a:t>
            </a:r>
            <a:endParaRPr lang="nl-BE" baseline="0" dirty="0" smtClean="0"/>
          </a:p>
          <a:p>
            <a:pPr marL="228600" indent="-228600">
              <a:buAutoNum type="arabicPeriod"/>
            </a:pPr>
            <a:r>
              <a:rPr lang="nl-BE" baseline="0" dirty="0" smtClean="0"/>
              <a:t>. Poëzietentoonstelling</a:t>
            </a:r>
          </a:p>
          <a:p>
            <a:pPr marL="228600" indent="-228600">
              <a:buAutoNum type="arabicPeriod" startAt="3"/>
            </a:pPr>
            <a:r>
              <a:rPr lang="nl-BE" dirty="0" smtClean="0"/>
              <a:t>Ga digitaal:</a:t>
            </a:r>
            <a:r>
              <a:rPr lang="nl-BE" baseline="0" dirty="0" smtClean="0"/>
              <a:t> een online poëziequiz</a:t>
            </a:r>
          </a:p>
          <a:p>
            <a:pPr marL="228600" indent="-228600">
              <a:buAutoNum type="arabicPeriod" startAt="3"/>
            </a:pPr>
            <a:endParaRPr lang="nl-BE" baseline="0" dirty="0" smtClean="0"/>
          </a:p>
          <a:p>
            <a:pPr marL="0" indent="0">
              <a:buNone/>
            </a:pPr>
            <a:r>
              <a:rPr lang="nl-BE" sz="1200" kern="1200" dirty="0" smtClean="0">
                <a:solidFill>
                  <a:schemeClr val="tx1"/>
                </a:solidFill>
                <a:effectLst/>
                <a:latin typeface="+mn-lt"/>
                <a:ea typeface="+mn-ea"/>
                <a:cs typeface="+mn-cs"/>
              </a:rPr>
              <a:t>☼ In 2021 werd het wandelbos Parkheide in Tremelo (BE) omgetoverd tot een Poëziebos. Iedereen kon een zelfgemaakt of favoriet gedicht doorsturen. Het thema van de Poëzieweek stond centraal. De gedichten werden op een ludieke manier verwerkt als kunstwerken.</a:t>
            </a:r>
          </a:p>
          <a:p>
            <a:pPr marL="0" indent="0">
              <a:buNone/>
            </a:pPr>
            <a:r>
              <a:rPr lang="nl-BE" sz="1200" kern="1200" dirty="0" smtClean="0">
                <a:solidFill>
                  <a:schemeClr val="tx1"/>
                </a:solidFill>
                <a:effectLst/>
                <a:latin typeface="+mn-lt"/>
                <a:ea typeface="+mn-ea"/>
                <a:cs typeface="+mn-cs"/>
              </a:rPr>
              <a:t>☼ De bibliotheek van Tielt maakte in 2021 een minimuseum. Op de wanden van het minimuseum stonden elf gedichten die geïnspireerd waren op een kunstwerk. De werken hingen naast de gedichten. De maker, bibliotheekmedewerker Tim </a:t>
            </a:r>
            <a:r>
              <a:rPr lang="nl-BE" sz="1200" kern="1200" dirty="0" err="1" smtClean="0">
                <a:solidFill>
                  <a:schemeClr val="tx1"/>
                </a:solidFill>
                <a:effectLst/>
                <a:latin typeface="+mn-lt"/>
                <a:ea typeface="+mn-ea"/>
                <a:cs typeface="+mn-cs"/>
              </a:rPr>
              <a:t>Verstrynge</a:t>
            </a:r>
            <a:r>
              <a:rPr lang="nl-BE" sz="1200" kern="1200" dirty="0" smtClean="0">
                <a:solidFill>
                  <a:schemeClr val="tx1"/>
                </a:solidFill>
                <a:effectLst/>
                <a:latin typeface="+mn-lt"/>
                <a:ea typeface="+mn-ea"/>
                <a:cs typeface="+mn-cs"/>
              </a:rPr>
              <a:t>, die elk jaar de Poëzieweek coördineert, voorzag leuke details in de maquette. Er was ook een gratis catalogus met de gedichten, in leesbare letters. </a:t>
            </a:r>
          </a:p>
          <a:p>
            <a:pPr marL="0" indent="0">
              <a:buNone/>
            </a:pPr>
            <a:r>
              <a:rPr lang="nl-BE" sz="1200" kern="1200" dirty="0" smtClean="0">
                <a:solidFill>
                  <a:schemeClr val="tx1"/>
                </a:solidFill>
                <a:effectLst/>
                <a:latin typeface="+mn-lt"/>
                <a:ea typeface="+mn-ea"/>
                <a:cs typeface="+mn-cs"/>
              </a:rPr>
              <a:t>☼De bib van Wijnegem maakte een online poëziequiz: eentje voor volwassenen en eentje voor kinderen. Ze deden dit via een gratis en gebruiksvriendelijk programma dat je hier kan vinden:  https://www.tryinteract.com</a:t>
            </a:r>
            <a:r>
              <a:rPr lang="nl-BE" sz="1200" i="1" kern="1200" dirty="0" smtClean="0">
                <a:solidFill>
                  <a:schemeClr val="tx1"/>
                </a:solidFill>
                <a:effectLst/>
                <a:latin typeface="+mn-lt"/>
                <a:ea typeface="+mn-ea"/>
                <a:cs typeface="+mn-cs"/>
              </a:rPr>
              <a:t>/</a:t>
            </a:r>
            <a:r>
              <a:rPr lang="nl-BE" sz="1200" kern="1200" dirty="0" smtClean="0">
                <a:solidFill>
                  <a:schemeClr val="tx1"/>
                </a:solidFill>
                <a:effectLst/>
                <a:latin typeface="+mn-lt"/>
                <a:ea typeface="+mn-ea"/>
                <a:cs typeface="+mn-cs"/>
              </a:rPr>
              <a:t>die. De link werd op website gedeeld zodat iedereen individueel kon deelnemen.  Ook leerkrachten kregen een mail met de link. De bib kreeg fijne reacties!</a:t>
            </a:r>
            <a:endParaRPr lang="nl-BE" dirty="0"/>
          </a:p>
        </p:txBody>
      </p:sp>
      <p:sp>
        <p:nvSpPr>
          <p:cNvPr id="4" name="Tijdelijke aanduiding voor dianummer 3"/>
          <p:cNvSpPr>
            <a:spLocks noGrp="1"/>
          </p:cNvSpPr>
          <p:nvPr>
            <p:ph type="sldNum" sz="quarter" idx="10"/>
          </p:nvPr>
        </p:nvSpPr>
        <p:spPr/>
        <p:txBody>
          <a:bodyPr/>
          <a:lstStyle/>
          <a:p>
            <a:pPr>
              <a:defRPr/>
            </a:pPr>
            <a:fld id="{F2E8966B-BD87-4E72-980D-300E6976DB46}" type="slidenum">
              <a:rPr lang="nl-BE" smtClean="0"/>
              <a:pPr>
                <a:defRPr/>
              </a:pPr>
              <a:t>9</a:t>
            </a:fld>
            <a:endParaRPr lang="nl-BE"/>
          </a:p>
        </p:txBody>
      </p:sp>
    </p:spTree>
    <p:extLst>
      <p:ext uri="{BB962C8B-B14F-4D97-AF65-F5344CB8AC3E}">
        <p14:creationId xmlns:p14="http://schemas.microsoft.com/office/powerpoint/2010/main" val="1739090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70658"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r>
              <a:rPr lang="nl-NL" b="0" dirty="0" smtClean="0"/>
              <a:t>Zoek</a:t>
            </a:r>
            <a:r>
              <a:rPr lang="nl-NL" b="0" baseline="0" dirty="0" smtClean="0"/>
              <a:t> de link met het thema natuur</a:t>
            </a:r>
            <a:endParaRPr lang="nl-BE" b="0" dirty="0"/>
          </a:p>
        </p:txBody>
      </p:sp>
      <p:sp>
        <p:nvSpPr>
          <p:cNvPr id="4" name="Tijdelijke aanduiding voor dianummer 3"/>
          <p:cNvSpPr>
            <a:spLocks noGrp="1"/>
          </p:cNvSpPr>
          <p:nvPr>
            <p:ph type="sldNum" sz="quarter" idx="5"/>
          </p:nvPr>
        </p:nvSpPr>
        <p:spPr/>
        <p:txBody>
          <a:bodyPr/>
          <a:lstStyle/>
          <a:p>
            <a:pPr>
              <a:defRPr/>
            </a:pPr>
            <a:fld id="{01B5E47F-198F-4B63-AC52-89DF4FF7D434}" type="slidenum">
              <a:rPr lang="nl-BE" smtClean="0"/>
              <a:pPr>
                <a:defRPr/>
              </a:pPr>
              <a:t>10</a:t>
            </a:fld>
            <a:endParaRPr lang="nl-BE"/>
          </a:p>
        </p:txBody>
      </p:sp>
    </p:spTree>
    <p:extLst>
      <p:ext uri="{BB962C8B-B14F-4D97-AF65-F5344CB8AC3E}">
        <p14:creationId xmlns:p14="http://schemas.microsoft.com/office/powerpoint/2010/main" val="588658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4" name="Rectangle 6"/>
          <p:cNvSpPr/>
          <p:nvPr/>
        </p:nvSpPr>
        <p:spPr>
          <a:xfrm>
            <a:off x="7010400" y="152400"/>
            <a:ext cx="1981200" cy="655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7"/>
          <p:cNvSpPr/>
          <p:nvPr/>
        </p:nvSpPr>
        <p:spPr>
          <a:xfrm>
            <a:off x="152400"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Subtitle 2"/>
          <p:cNvSpPr>
            <a:spLocks noGrp="1"/>
          </p:cNvSpPr>
          <p:nvPr>
            <p:ph type="subTitle" idx="1"/>
          </p:nvPr>
        </p:nvSpPr>
        <p:spPr>
          <a:xfrm>
            <a:off x="7010400" y="2052960"/>
            <a:ext cx="1981200" cy="1828800"/>
          </a:xfrm>
        </p:spPr>
        <p:txBody>
          <a:bodyPr anchor="ct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dirty="0"/>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nl-NL"/>
              <a:t>Klik om de stijl te bewerken</a:t>
            </a:r>
            <a:endParaRPr lang="en-US" dirty="0"/>
          </a:p>
        </p:txBody>
      </p:sp>
      <p:sp>
        <p:nvSpPr>
          <p:cNvPr id="6" name="Date Placeholder 9"/>
          <p:cNvSpPr>
            <a:spLocks noGrp="1"/>
          </p:cNvSpPr>
          <p:nvPr>
            <p:ph type="dt" sz="half" idx="10"/>
          </p:nvPr>
        </p:nvSpPr>
        <p:spPr/>
        <p:txBody>
          <a:bodyPr/>
          <a:lstStyle>
            <a:lvl1pPr>
              <a:defRPr>
                <a:solidFill>
                  <a:schemeClr val="bg2"/>
                </a:solidFill>
              </a:defRPr>
            </a:lvl1pPr>
          </a:lstStyle>
          <a:p>
            <a:pPr>
              <a:defRPr/>
            </a:pPr>
            <a:fld id="{1642A02D-E20C-4BC0-BD47-965B64C13C55}" type="datetimeFigureOut">
              <a:rPr lang="nl-BE"/>
              <a:pPr>
                <a:defRPr/>
              </a:pPr>
              <a:t>8/11/2021</a:t>
            </a:fld>
            <a:endParaRPr lang="nl-BE"/>
          </a:p>
        </p:txBody>
      </p:sp>
      <p:sp>
        <p:nvSpPr>
          <p:cNvPr id="7" name="Slide Number Placeholder 10"/>
          <p:cNvSpPr>
            <a:spLocks noGrp="1"/>
          </p:cNvSpPr>
          <p:nvPr>
            <p:ph type="sldNum" sz="quarter" idx="11"/>
          </p:nvPr>
        </p:nvSpPr>
        <p:spPr/>
        <p:txBody>
          <a:bodyPr/>
          <a:lstStyle>
            <a:lvl1pPr>
              <a:defRPr>
                <a:solidFill>
                  <a:srgbClr val="FFFFFF"/>
                </a:solidFill>
              </a:defRPr>
            </a:lvl1pPr>
          </a:lstStyle>
          <a:p>
            <a:pPr>
              <a:defRPr/>
            </a:pPr>
            <a:fld id="{CC7C043A-79C2-4582-925C-59D5C25483A1}" type="slidenum">
              <a:rPr lang="nl-BE"/>
              <a:pPr>
                <a:defRPr/>
              </a:pPr>
              <a:t>‹nr.›</a:t>
            </a:fld>
            <a:endParaRPr lang="nl-BE"/>
          </a:p>
        </p:txBody>
      </p:sp>
      <p:sp>
        <p:nvSpPr>
          <p:cNvPr id="8" name="Footer Placeholder 11"/>
          <p:cNvSpPr>
            <a:spLocks noGrp="1"/>
          </p:cNvSpPr>
          <p:nvPr>
            <p:ph type="ftr" sz="quarter" idx="12"/>
          </p:nvPr>
        </p:nvSpPr>
        <p:spPr/>
        <p:txBody>
          <a:bodyPr/>
          <a:lstStyle>
            <a:lvl1pPr>
              <a:defRPr>
                <a:solidFill>
                  <a:schemeClr val="bg2"/>
                </a:solidFill>
              </a:defRPr>
            </a:lvl1pPr>
          </a:lstStyle>
          <a:p>
            <a:pPr>
              <a:defRPr/>
            </a:pPr>
            <a:endParaRPr lang="nl-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Vertical Text Placeholder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lvl1pPr>
              <a:defRPr/>
            </a:lvl1pPr>
          </a:lstStyle>
          <a:p>
            <a:pPr>
              <a:defRPr/>
            </a:pPr>
            <a:fld id="{0FB74A50-650B-47BC-B296-7B5EFB8D6F92}" type="datetimeFigureOut">
              <a:rPr lang="nl-BE"/>
              <a:pPr>
                <a:defRPr/>
              </a:pPr>
              <a:t>8/11/2021</a:t>
            </a:fld>
            <a:endParaRPr lang="nl-BE"/>
          </a:p>
        </p:txBody>
      </p:sp>
      <p:sp>
        <p:nvSpPr>
          <p:cNvPr id="5" name="Footer Placeholder 4"/>
          <p:cNvSpPr>
            <a:spLocks noGrp="1"/>
          </p:cNvSpPr>
          <p:nvPr>
            <p:ph type="ftr" sz="quarter" idx="11"/>
          </p:nvPr>
        </p:nvSpPr>
        <p:spPr/>
        <p:txBody>
          <a:bodyPr/>
          <a:lstStyle>
            <a:lvl1pPr>
              <a:defRPr/>
            </a:lvl1pPr>
          </a:lstStyle>
          <a:p>
            <a:pPr>
              <a:defRPr/>
            </a:pPr>
            <a:endParaRPr lang="nl-BE"/>
          </a:p>
        </p:txBody>
      </p:sp>
      <p:sp>
        <p:nvSpPr>
          <p:cNvPr id="6" name="Slide Number Placeholder 5"/>
          <p:cNvSpPr>
            <a:spLocks noGrp="1"/>
          </p:cNvSpPr>
          <p:nvPr>
            <p:ph type="sldNum" sz="quarter" idx="12"/>
          </p:nvPr>
        </p:nvSpPr>
        <p:spPr>
          <a:ln/>
        </p:spPr>
        <p:txBody>
          <a:bodyPr/>
          <a:lstStyle>
            <a:lvl1pPr>
              <a:defRPr/>
            </a:lvl1pPr>
          </a:lstStyle>
          <a:p>
            <a:pPr>
              <a:defRPr/>
            </a:pPr>
            <a:fld id="{108366EB-E78F-4886-9CD0-36E33485A2EF}" type="slidenum">
              <a:rPr lang="nl-BE"/>
              <a:pPr>
                <a:defRPr/>
              </a:pPr>
              <a:t>‹nr.›</a:t>
            </a:fld>
            <a:endParaRPr lang="nl-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4" name="Rectangle 6"/>
          <p:cNvSpPr/>
          <p:nvPr/>
        </p:nvSpPr>
        <p:spPr>
          <a:xfrm>
            <a:off x="152400" y="147638"/>
            <a:ext cx="6705600"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7"/>
          <p:cNvSpPr/>
          <p:nvPr/>
        </p:nvSpPr>
        <p:spPr>
          <a:xfrm>
            <a:off x="7010400" y="147638"/>
            <a:ext cx="19558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nl-NL"/>
              <a:t>Klik om de stijl te bewerken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6" name="Date Placeholder 3"/>
          <p:cNvSpPr>
            <a:spLocks noGrp="1"/>
          </p:cNvSpPr>
          <p:nvPr>
            <p:ph type="dt" sz="half" idx="10"/>
          </p:nvPr>
        </p:nvSpPr>
        <p:spPr/>
        <p:txBody>
          <a:bodyPr/>
          <a:lstStyle>
            <a:lvl1pPr>
              <a:defRPr/>
            </a:lvl1pPr>
          </a:lstStyle>
          <a:p>
            <a:pPr>
              <a:defRPr/>
            </a:pPr>
            <a:fld id="{E39C7B55-4E0C-47FD-BD30-CF4A1AA22448}" type="datetimeFigureOut">
              <a:rPr lang="nl-BE"/>
              <a:pPr>
                <a:defRPr/>
              </a:pPr>
              <a:t>8/11/2021</a:t>
            </a:fld>
            <a:endParaRPr lang="nl-BE"/>
          </a:p>
        </p:txBody>
      </p:sp>
      <p:sp>
        <p:nvSpPr>
          <p:cNvPr id="7" name="Footer Placeholder 4"/>
          <p:cNvSpPr>
            <a:spLocks noGrp="1"/>
          </p:cNvSpPr>
          <p:nvPr>
            <p:ph type="ftr" sz="quarter" idx="11"/>
          </p:nvPr>
        </p:nvSpPr>
        <p:spPr/>
        <p:txBody>
          <a:bodyPr/>
          <a:lstStyle>
            <a:lvl1pPr>
              <a:defRPr/>
            </a:lvl1pPr>
          </a:lstStyle>
          <a:p>
            <a:pPr>
              <a:defRPr/>
            </a:pPr>
            <a:endParaRPr lang="nl-BE"/>
          </a:p>
        </p:txBody>
      </p:sp>
      <p:sp>
        <p:nvSpPr>
          <p:cNvPr id="8" name="Slide Number Placeholder 5"/>
          <p:cNvSpPr>
            <a:spLocks noGrp="1"/>
          </p:cNvSpPr>
          <p:nvPr>
            <p:ph type="sldNum" sz="quarter" idx="12"/>
          </p:nvPr>
        </p:nvSpPr>
        <p:spPr/>
        <p:txBody>
          <a:bodyPr/>
          <a:lstStyle>
            <a:lvl1pPr>
              <a:defRPr>
                <a:solidFill>
                  <a:schemeClr val="bg2"/>
                </a:solidFill>
              </a:defRPr>
            </a:lvl1pPr>
          </a:lstStyle>
          <a:p>
            <a:pPr>
              <a:defRPr/>
            </a:pPr>
            <a:fld id="{8B4F680F-70A0-4B6A-9B59-BDE181E67AAF}" type="slidenum">
              <a:rPr lang="nl-BE"/>
              <a:pPr>
                <a:defRPr/>
              </a:pPr>
              <a:t>‹nr.›</a:t>
            </a:fld>
            <a:endParaRPr lang="nl-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Title 6"/>
          <p:cNvSpPr>
            <a:spLocks noGrp="1"/>
          </p:cNvSpPr>
          <p:nvPr>
            <p:ph type="title"/>
          </p:nvPr>
        </p:nvSpPr>
        <p:spPr/>
        <p:txBody>
          <a:bodyPr/>
          <a:lstStyle/>
          <a:p>
            <a:r>
              <a:rPr lang="nl-NL"/>
              <a:t>Klik om de stijl te bewerken</a:t>
            </a:r>
            <a:endParaRPr lang="en-US"/>
          </a:p>
        </p:txBody>
      </p:sp>
      <p:sp>
        <p:nvSpPr>
          <p:cNvPr id="4" name="Date Placeholder 3"/>
          <p:cNvSpPr>
            <a:spLocks noGrp="1"/>
          </p:cNvSpPr>
          <p:nvPr>
            <p:ph type="dt" sz="half" idx="10"/>
          </p:nvPr>
        </p:nvSpPr>
        <p:spPr/>
        <p:txBody>
          <a:bodyPr/>
          <a:lstStyle>
            <a:lvl1pPr>
              <a:defRPr/>
            </a:lvl1pPr>
          </a:lstStyle>
          <a:p>
            <a:pPr>
              <a:defRPr/>
            </a:pPr>
            <a:fld id="{274495A4-5C75-45C3-ABAB-3A70842F48C1}" type="datetimeFigureOut">
              <a:rPr lang="nl-BE"/>
              <a:pPr>
                <a:defRPr/>
              </a:pPr>
              <a:t>8/11/2021</a:t>
            </a:fld>
            <a:endParaRPr lang="nl-BE"/>
          </a:p>
        </p:txBody>
      </p:sp>
      <p:sp>
        <p:nvSpPr>
          <p:cNvPr id="5" name="Footer Placeholder 4"/>
          <p:cNvSpPr>
            <a:spLocks noGrp="1"/>
          </p:cNvSpPr>
          <p:nvPr>
            <p:ph type="ftr" sz="quarter" idx="11"/>
          </p:nvPr>
        </p:nvSpPr>
        <p:spPr/>
        <p:txBody>
          <a:bodyPr/>
          <a:lstStyle>
            <a:lvl1pPr>
              <a:defRPr/>
            </a:lvl1pPr>
          </a:lstStyle>
          <a:p>
            <a:pPr>
              <a:defRPr/>
            </a:pPr>
            <a:endParaRPr lang="nl-BE"/>
          </a:p>
        </p:txBody>
      </p:sp>
      <p:sp>
        <p:nvSpPr>
          <p:cNvPr id="6" name="Slide Number Placeholder 5"/>
          <p:cNvSpPr>
            <a:spLocks noGrp="1"/>
          </p:cNvSpPr>
          <p:nvPr>
            <p:ph type="sldNum" sz="quarter" idx="12"/>
          </p:nvPr>
        </p:nvSpPr>
        <p:spPr>
          <a:ln/>
        </p:spPr>
        <p:txBody>
          <a:bodyPr/>
          <a:lstStyle>
            <a:lvl1pPr>
              <a:defRPr/>
            </a:lvl1pPr>
          </a:lstStyle>
          <a:p>
            <a:pPr>
              <a:defRPr/>
            </a:pPr>
            <a:fld id="{77A4D5E2-CC9B-4323-8F9E-00BEC4D6EA6A}" type="slidenum">
              <a:rPr lang="nl-BE"/>
              <a:pPr>
                <a:defRPr/>
              </a:pPr>
              <a:t>‹nr.›</a:t>
            </a:fld>
            <a:endParaRPr lang="nl-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4" name="Rectangle 6"/>
          <p:cNvSpPr/>
          <p:nvPr/>
        </p:nvSpPr>
        <p:spPr>
          <a:xfrm>
            <a:off x="7010400" y="152400"/>
            <a:ext cx="19812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7"/>
          <p:cNvSpPr/>
          <p:nvPr/>
        </p:nvSpPr>
        <p:spPr>
          <a:xfrm>
            <a:off x="152400" y="153988"/>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nl-NL"/>
              <a:t>Klik om de stijl te bewerken</a:t>
            </a:r>
            <a:endParaRPr lang="en-US" dirty="0"/>
          </a:p>
        </p:txBody>
      </p:sp>
      <p:sp>
        <p:nvSpPr>
          <p:cNvPr id="6" name="Date Placeholder 8"/>
          <p:cNvSpPr>
            <a:spLocks noGrp="1"/>
          </p:cNvSpPr>
          <p:nvPr>
            <p:ph type="dt" sz="half" idx="10"/>
          </p:nvPr>
        </p:nvSpPr>
        <p:spPr/>
        <p:txBody>
          <a:bodyPr/>
          <a:lstStyle>
            <a:lvl1pPr>
              <a:defRPr>
                <a:solidFill>
                  <a:srgbClr val="FFFFFF"/>
                </a:solidFill>
              </a:defRPr>
            </a:lvl1pPr>
          </a:lstStyle>
          <a:p>
            <a:pPr>
              <a:defRPr/>
            </a:pPr>
            <a:fld id="{7F41EA91-5D28-4718-923A-DED450F93C3A}" type="datetimeFigureOut">
              <a:rPr lang="nl-BE"/>
              <a:pPr>
                <a:defRPr/>
              </a:pPr>
              <a:t>8/11/2021</a:t>
            </a:fld>
            <a:endParaRPr lang="nl-BE"/>
          </a:p>
        </p:txBody>
      </p:sp>
      <p:sp>
        <p:nvSpPr>
          <p:cNvPr id="7" name="Slide Number Placeholder 9"/>
          <p:cNvSpPr>
            <a:spLocks noGrp="1"/>
          </p:cNvSpPr>
          <p:nvPr>
            <p:ph type="sldNum" sz="quarter" idx="11"/>
          </p:nvPr>
        </p:nvSpPr>
        <p:spPr/>
        <p:txBody>
          <a:bodyPr/>
          <a:lstStyle>
            <a:lvl1pPr>
              <a:defRPr>
                <a:solidFill>
                  <a:schemeClr val="bg2"/>
                </a:solidFill>
              </a:defRPr>
            </a:lvl1pPr>
          </a:lstStyle>
          <a:p>
            <a:pPr>
              <a:defRPr/>
            </a:pPr>
            <a:fld id="{13493FD2-AE64-4F17-BBC4-E8D4FEC262F2}" type="slidenum">
              <a:rPr lang="nl-BE"/>
              <a:pPr>
                <a:defRPr/>
              </a:pPr>
              <a:t>‹nr.›</a:t>
            </a:fld>
            <a:endParaRPr lang="nl-BE"/>
          </a:p>
        </p:txBody>
      </p:sp>
      <p:sp>
        <p:nvSpPr>
          <p:cNvPr id="8" name="Footer Placeholder 10"/>
          <p:cNvSpPr>
            <a:spLocks noGrp="1"/>
          </p:cNvSpPr>
          <p:nvPr>
            <p:ph type="ftr" sz="quarter" idx="12"/>
          </p:nvPr>
        </p:nvSpPr>
        <p:spPr/>
        <p:txBody>
          <a:bodyPr/>
          <a:lstStyle>
            <a:lvl1pPr>
              <a:defRPr>
                <a:solidFill>
                  <a:srgbClr val="FFFFFF"/>
                </a:solidFill>
              </a:defRPr>
            </a:lvl1pPr>
          </a:lstStyle>
          <a:p>
            <a:pPr>
              <a:defRPr/>
            </a:pPr>
            <a:endParaRPr lang="nl-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8" name="Title 7"/>
          <p:cNvSpPr>
            <a:spLocks noGrp="1"/>
          </p:cNvSpPr>
          <p:nvPr>
            <p:ph type="title"/>
          </p:nvPr>
        </p:nvSpPr>
        <p:spPr/>
        <p:txBody>
          <a:bodyPr/>
          <a:lstStyle/>
          <a:p>
            <a:r>
              <a:rPr lang="nl-NL"/>
              <a:t>Klik om de stijl te bewerken</a:t>
            </a:r>
            <a:endParaRPr lang="en-US"/>
          </a:p>
        </p:txBody>
      </p:sp>
      <p:sp>
        <p:nvSpPr>
          <p:cNvPr id="5" name="Date Placeholder 3"/>
          <p:cNvSpPr>
            <a:spLocks noGrp="1"/>
          </p:cNvSpPr>
          <p:nvPr>
            <p:ph type="dt" sz="half" idx="10"/>
          </p:nvPr>
        </p:nvSpPr>
        <p:spPr/>
        <p:txBody>
          <a:bodyPr/>
          <a:lstStyle>
            <a:lvl1pPr>
              <a:defRPr/>
            </a:lvl1pPr>
          </a:lstStyle>
          <a:p>
            <a:pPr>
              <a:defRPr/>
            </a:pPr>
            <a:fld id="{A1099D9A-83B4-4ACA-9A80-92A404A6F6A6}" type="datetimeFigureOut">
              <a:rPr lang="nl-BE"/>
              <a:pPr>
                <a:defRPr/>
              </a:pPr>
              <a:t>8/11/2021</a:t>
            </a:fld>
            <a:endParaRPr lang="nl-BE"/>
          </a:p>
        </p:txBody>
      </p:sp>
      <p:sp>
        <p:nvSpPr>
          <p:cNvPr id="6" name="Footer Placeholder 4"/>
          <p:cNvSpPr>
            <a:spLocks noGrp="1"/>
          </p:cNvSpPr>
          <p:nvPr>
            <p:ph type="ftr" sz="quarter" idx="11"/>
          </p:nvPr>
        </p:nvSpPr>
        <p:spPr/>
        <p:txBody>
          <a:bodyPr/>
          <a:lstStyle>
            <a:lvl1pPr>
              <a:defRPr/>
            </a:lvl1pPr>
          </a:lstStyle>
          <a:p>
            <a:pPr>
              <a:defRPr/>
            </a:pPr>
            <a:endParaRPr lang="nl-BE"/>
          </a:p>
        </p:txBody>
      </p:sp>
      <p:sp>
        <p:nvSpPr>
          <p:cNvPr id="7" name="Slide Number Placeholder 5"/>
          <p:cNvSpPr>
            <a:spLocks noGrp="1"/>
          </p:cNvSpPr>
          <p:nvPr>
            <p:ph type="sldNum" sz="quarter" idx="12"/>
          </p:nvPr>
        </p:nvSpPr>
        <p:spPr>
          <a:ln/>
        </p:spPr>
        <p:txBody>
          <a:bodyPr/>
          <a:lstStyle>
            <a:lvl1pPr>
              <a:defRPr/>
            </a:lvl1pPr>
          </a:lstStyle>
          <a:p>
            <a:pPr>
              <a:defRPr/>
            </a:pPr>
            <a:fld id="{D8F83584-611F-4919-8DB3-18DFDD351E45}" type="slidenum">
              <a:rPr lang="nl-BE"/>
              <a:pPr>
                <a:defRPr/>
              </a:pPr>
              <a:t>‹nr.›</a:t>
            </a:fld>
            <a:endParaRPr lang="nl-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0" name="Title 9"/>
          <p:cNvSpPr>
            <a:spLocks noGrp="1"/>
          </p:cNvSpPr>
          <p:nvPr>
            <p:ph type="title"/>
          </p:nvPr>
        </p:nvSpPr>
        <p:spPr/>
        <p:txBody>
          <a:bodyPr/>
          <a:lstStyle/>
          <a:p>
            <a:r>
              <a:rPr lang="nl-NL"/>
              <a:t>Klik om de stijl te bewerken</a:t>
            </a:r>
            <a:endParaRPr lang="en-US"/>
          </a:p>
        </p:txBody>
      </p:sp>
      <p:sp>
        <p:nvSpPr>
          <p:cNvPr id="7" name="Date Placeholder 3"/>
          <p:cNvSpPr>
            <a:spLocks noGrp="1"/>
          </p:cNvSpPr>
          <p:nvPr>
            <p:ph type="dt" sz="half" idx="10"/>
          </p:nvPr>
        </p:nvSpPr>
        <p:spPr/>
        <p:txBody>
          <a:bodyPr/>
          <a:lstStyle>
            <a:lvl1pPr>
              <a:defRPr/>
            </a:lvl1pPr>
          </a:lstStyle>
          <a:p>
            <a:pPr>
              <a:defRPr/>
            </a:pPr>
            <a:fld id="{F3A51F4C-BA51-4044-AAEA-8076121BED24}" type="datetimeFigureOut">
              <a:rPr lang="nl-BE"/>
              <a:pPr>
                <a:defRPr/>
              </a:pPr>
              <a:t>8/11/2021</a:t>
            </a:fld>
            <a:endParaRPr lang="nl-BE"/>
          </a:p>
        </p:txBody>
      </p:sp>
      <p:sp>
        <p:nvSpPr>
          <p:cNvPr id="8" name="Footer Placeholder 4"/>
          <p:cNvSpPr>
            <a:spLocks noGrp="1"/>
          </p:cNvSpPr>
          <p:nvPr>
            <p:ph type="ftr" sz="quarter" idx="11"/>
          </p:nvPr>
        </p:nvSpPr>
        <p:spPr/>
        <p:txBody>
          <a:bodyPr/>
          <a:lstStyle>
            <a:lvl1pPr>
              <a:defRPr/>
            </a:lvl1pPr>
          </a:lstStyle>
          <a:p>
            <a:pPr>
              <a:defRPr/>
            </a:pPr>
            <a:endParaRPr lang="nl-BE"/>
          </a:p>
        </p:txBody>
      </p:sp>
      <p:sp>
        <p:nvSpPr>
          <p:cNvPr id="9" name="Slide Number Placeholder 5"/>
          <p:cNvSpPr>
            <a:spLocks noGrp="1"/>
          </p:cNvSpPr>
          <p:nvPr>
            <p:ph type="sldNum" sz="quarter" idx="12"/>
          </p:nvPr>
        </p:nvSpPr>
        <p:spPr>
          <a:ln/>
        </p:spPr>
        <p:txBody>
          <a:bodyPr/>
          <a:lstStyle>
            <a:lvl1pPr>
              <a:defRPr/>
            </a:lvl1pPr>
          </a:lstStyle>
          <a:p>
            <a:pPr>
              <a:defRPr/>
            </a:pPr>
            <a:fld id="{6945D758-6D88-4D9A-9E89-0A9B2F676F21}" type="slidenum">
              <a:rPr lang="nl-BE"/>
              <a:pPr>
                <a:defRPr/>
              </a:pPr>
              <a:t>‹nr.›</a:t>
            </a:fld>
            <a:endParaRPr lang="nl-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a:t>Klik om de stijl te bewerken</a:t>
            </a:r>
            <a:endParaRPr lang="en-US"/>
          </a:p>
        </p:txBody>
      </p:sp>
      <p:sp>
        <p:nvSpPr>
          <p:cNvPr id="3" name="Date Placeholder 3"/>
          <p:cNvSpPr>
            <a:spLocks noGrp="1"/>
          </p:cNvSpPr>
          <p:nvPr>
            <p:ph type="dt" sz="half" idx="10"/>
          </p:nvPr>
        </p:nvSpPr>
        <p:spPr/>
        <p:txBody>
          <a:bodyPr/>
          <a:lstStyle>
            <a:lvl1pPr>
              <a:defRPr/>
            </a:lvl1pPr>
          </a:lstStyle>
          <a:p>
            <a:pPr>
              <a:defRPr/>
            </a:pPr>
            <a:fld id="{FA4F0A03-6093-4E8D-A777-BC2317CEB6BD}" type="datetimeFigureOut">
              <a:rPr lang="nl-BE"/>
              <a:pPr>
                <a:defRPr/>
              </a:pPr>
              <a:t>8/11/2021</a:t>
            </a:fld>
            <a:endParaRPr lang="nl-BE"/>
          </a:p>
        </p:txBody>
      </p:sp>
      <p:sp>
        <p:nvSpPr>
          <p:cNvPr id="4" name="Footer Placeholder 4"/>
          <p:cNvSpPr>
            <a:spLocks noGrp="1"/>
          </p:cNvSpPr>
          <p:nvPr>
            <p:ph type="ftr" sz="quarter" idx="11"/>
          </p:nvPr>
        </p:nvSpPr>
        <p:spPr/>
        <p:txBody>
          <a:bodyPr/>
          <a:lstStyle>
            <a:lvl1pPr>
              <a:defRPr/>
            </a:lvl1pPr>
          </a:lstStyle>
          <a:p>
            <a:pPr>
              <a:defRPr/>
            </a:pPr>
            <a:endParaRPr lang="nl-BE"/>
          </a:p>
        </p:txBody>
      </p:sp>
      <p:sp>
        <p:nvSpPr>
          <p:cNvPr id="5" name="Slide Number Placeholder 5"/>
          <p:cNvSpPr>
            <a:spLocks noGrp="1"/>
          </p:cNvSpPr>
          <p:nvPr>
            <p:ph type="sldNum" sz="quarter" idx="12"/>
          </p:nvPr>
        </p:nvSpPr>
        <p:spPr>
          <a:ln/>
        </p:spPr>
        <p:txBody>
          <a:bodyPr/>
          <a:lstStyle>
            <a:lvl1pPr>
              <a:defRPr/>
            </a:lvl1pPr>
          </a:lstStyle>
          <a:p>
            <a:pPr>
              <a:defRPr/>
            </a:pPr>
            <a:fld id="{CBCDBB25-ED6D-4A90-9870-598AF2BA2A92}" type="slidenum">
              <a:rPr lang="nl-BE"/>
              <a:pPr>
                <a:defRPr/>
              </a:pPr>
              <a:t>‹nr.›</a:t>
            </a:fld>
            <a:endParaRPr lang="nl-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Rectangle 4"/>
          <p:cNvSpPr/>
          <p:nvPr/>
        </p:nvSpPr>
        <p:spPr>
          <a:xfrm>
            <a:off x="152400" y="150813"/>
            <a:ext cx="8831263"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Date Placeholder 1"/>
          <p:cNvSpPr>
            <a:spLocks noGrp="1"/>
          </p:cNvSpPr>
          <p:nvPr>
            <p:ph type="dt" sz="half" idx="10"/>
          </p:nvPr>
        </p:nvSpPr>
        <p:spPr/>
        <p:txBody>
          <a:bodyPr/>
          <a:lstStyle>
            <a:lvl1pPr>
              <a:defRPr/>
            </a:lvl1pPr>
          </a:lstStyle>
          <a:p>
            <a:pPr>
              <a:defRPr/>
            </a:pPr>
            <a:fld id="{160CAB77-C4B2-43F0-815B-5BA75FE9FFEE}" type="datetimeFigureOut">
              <a:rPr lang="nl-BE"/>
              <a:pPr>
                <a:defRPr/>
              </a:pPr>
              <a:t>8/11/2021</a:t>
            </a:fld>
            <a:endParaRPr lang="nl-BE"/>
          </a:p>
        </p:txBody>
      </p:sp>
      <p:sp>
        <p:nvSpPr>
          <p:cNvPr id="4" name="Footer Placeholder 2"/>
          <p:cNvSpPr>
            <a:spLocks noGrp="1"/>
          </p:cNvSpPr>
          <p:nvPr>
            <p:ph type="ftr" sz="quarter" idx="11"/>
          </p:nvPr>
        </p:nvSpPr>
        <p:spPr/>
        <p:txBody>
          <a:bodyPr/>
          <a:lstStyle>
            <a:lvl1pPr>
              <a:defRPr/>
            </a:lvl1pPr>
          </a:lstStyle>
          <a:p>
            <a:pPr>
              <a:defRPr/>
            </a:pPr>
            <a:endParaRPr lang="nl-BE"/>
          </a:p>
        </p:txBody>
      </p:sp>
      <p:sp>
        <p:nvSpPr>
          <p:cNvPr id="5" name="Slide Number Placeholder 3"/>
          <p:cNvSpPr>
            <a:spLocks noGrp="1"/>
          </p:cNvSpPr>
          <p:nvPr>
            <p:ph type="sldNum" sz="quarter" idx="12"/>
          </p:nvPr>
        </p:nvSpPr>
        <p:spPr/>
        <p:txBody>
          <a:bodyPr/>
          <a:lstStyle>
            <a:lvl1pPr>
              <a:defRPr/>
            </a:lvl1pPr>
          </a:lstStyle>
          <a:p>
            <a:pPr>
              <a:defRPr/>
            </a:pPr>
            <a:fld id="{5746105B-3384-4F88-BFDF-7A69AD8ED0E8}" type="slidenum">
              <a:rPr lang="nl-BE"/>
              <a:pPr>
                <a:defRPr/>
              </a:pPr>
              <a:t>‹nr.›</a:t>
            </a:fld>
            <a:endParaRPr lang="nl-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bg>
      <p:bgRef idx="1001">
        <a:schemeClr val="bg2"/>
      </p:bgRef>
    </p:bg>
    <p:spTree>
      <p:nvGrpSpPr>
        <p:cNvPr id="1" name=""/>
        <p:cNvGrpSpPr/>
        <p:nvPr/>
      </p:nvGrpSpPr>
      <p:grpSpPr>
        <a:xfrm>
          <a:off x="0" y="0"/>
          <a:ext cx="0" cy="0"/>
          <a:chOff x="0" y="0"/>
          <a:chExt cx="0" cy="0"/>
        </a:xfrm>
      </p:grpSpPr>
      <p:sp>
        <p:nvSpPr>
          <p:cNvPr id="5"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7"/>
          <p:cNvSpPr/>
          <p:nvPr/>
        </p:nvSpPr>
        <p:spPr>
          <a:xfrm>
            <a:off x="7010400" y="150813"/>
            <a:ext cx="1981200" cy="655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7"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nl-NL"/>
              <a:t>Klik om de stijl te bewerken</a:t>
            </a:r>
            <a:endParaRPr lang="en-US" dirty="0"/>
          </a:p>
        </p:txBody>
      </p:sp>
      <p:sp>
        <p:nvSpPr>
          <p:cNvPr id="8" name="Date Placeholder 4"/>
          <p:cNvSpPr>
            <a:spLocks noGrp="1"/>
          </p:cNvSpPr>
          <p:nvPr>
            <p:ph type="dt" sz="half" idx="10"/>
          </p:nvPr>
        </p:nvSpPr>
        <p:spPr/>
        <p:txBody>
          <a:bodyPr/>
          <a:lstStyle>
            <a:lvl1pPr>
              <a:defRPr/>
            </a:lvl1pPr>
          </a:lstStyle>
          <a:p>
            <a:pPr>
              <a:defRPr/>
            </a:pPr>
            <a:fld id="{5DF6FA6D-2FFD-4323-B804-EFD89C67F2BA}" type="datetimeFigureOut">
              <a:rPr lang="nl-BE"/>
              <a:pPr>
                <a:defRPr/>
              </a:pPr>
              <a:t>8/11/2021</a:t>
            </a:fld>
            <a:endParaRPr lang="nl-BE"/>
          </a:p>
        </p:txBody>
      </p:sp>
      <p:sp>
        <p:nvSpPr>
          <p:cNvPr id="9" name="Footer Placeholder 5"/>
          <p:cNvSpPr>
            <a:spLocks noGrp="1"/>
          </p:cNvSpPr>
          <p:nvPr>
            <p:ph type="ftr" sz="quarter" idx="11"/>
          </p:nvPr>
        </p:nvSpPr>
        <p:spPr/>
        <p:txBody>
          <a:bodyPr/>
          <a:lstStyle>
            <a:lvl1pPr>
              <a:defRPr/>
            </a:lvl1pPr>
          </a:lstStyle>
          <a:p>
            <a:pPr>
              <a:defRPr/>
            </a:pPr>
            <a:endParaRPr lang="nl-BE"/>
          </a:p>
        </p:txBody>
      </p:sp>
      <p:sp>
        <p:nvSpPr>
          <p:cNvPr id="10" name="Slide Number Placeholder 6"/>
          <p:cNvSpPr>
            <a:spLocks noGrp="1"/>
          </p:cNvSpPr>
          <p:nvPr>
            <p:ph type="sldNum" sz="quarter" idx="12"/>
          </p:nvPr>
        </p:nvSpPr>
        <p:spPr/>
        <p:txBody>
          <a:bodyPr/>
          <a:lstStyle>
            <a:lvl1pPr>
              <a:defRPr>
                <a:solidFill>
                  <a:srgbClr val="FFFFFF"/>
                </a:solidFill>
              </a:defRPr>
            </a:lvl1pPr>
          </a:lstStyle>
          <a:p>
            <a:pPr>
              <a:defRPr/>
            </a:pPr>
            <a:fld id="{599409E1-E0C7-435F-9187-61E264C2D7A5}" type="slidenum">
              <a:rPr lang="nl-BE"/>
              <a:pPr>
                <a:defRPr/>
              </a:pPr>
              <a:t>‹nr.›</a:t>
            </a:fld>
            <a:endParaRPr lang="nl-BE"/>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bg>
      <p:bgRef idx="1001">
        <a:schemeClr val="bg2"/>
      </p:bgRef>
    </p:bg>
    <p:spTree>
      <p:nvGrpSpPr>
        <p:cNvPr id="1" name=""/>
        <p:cNvGrpSpPr/>
        <p:nvPr/>
      </p:nvGrpSpPr>
      <p:grpSpPr>
        <a:xfrm>
          <a:off x="0" y="0"/>
          <a:ext cx="0" cy="0"/>
          <a:chOff x="0" y="0"/>
          <a:chExt cx="0" cy="0"/>
        </a:xfrm>
      </p:grpSpPr>
      <p:sp>
        <p:nvSpPr>
          <p:cNvPr id="5"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6" name="Rectangle 8"/>
          <p:cNvSpPr/>
          <p:nvPr/>
        </p:nvSpPr>
        <p:spPr>
          <a:xfrm>
            <a:off x="7010400" y="150813"/>
            <a:ext cx="1981200" cy="655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nl-NL"/>
              <a:t>Klik om de stijl te bewerken</a:t>
            </a:r>
            <a:endParaRPr lang="en-US" dirty="0"/>
          </a:p>
        </p:txBody>
      </p:sp>
      <p:sp>
        <p:nvSpPr>
          <p:cNvPr id="7" name="Date Placeholder 4"/>
          <p:cNvSpPr>
            <a:spLocks noGrp="1"/>
          </p:cNvSpPr>
          <p:nvPr>
            <p:ph type="dt" sz="half" idx="10"/>
          </p:nvPr>
        </p:nvSpPr>
        <p:spPr/>
        <p:txBody>
          <a:bodyPr/>
          <a:lstStyle>
            <a:lvl1pPr>
              <a:defRPr/>
            </a:lvl1pPr>
          </a:lstStyle>
          <a:p>
            <a:pPr>
              <a:defRPr/>
            </a:pPr>
            <a:fld id="{9B6A39D8-DD8E-4C48-A4E2-28BE05EF0D84}" type="datetimeFigureOut">
              <a:rPr lang="nl-BE"/>
              <a:pPr>
                <a:defRPr/>
              </a:pPr>
              <a:t>8/11/2021</a:t>
            </a:fld>
            <a:endParaRPr lang="nl-BE"/>
          </a:p>
        </p:txBody>
      </p:sp>
      <p:sp>
        <p:nvSpPr>
          <p:cNvPr id="8" name="Footer Placeholder 5"/>
          <p:cNvSpPr>
            <a:spLocks noGrp="1"/>
          </p:cNvSpPr>
          <p:nvPr>
            <p:ph type="ftr" sz="quarter" idx="11"/>
          </p:nvPr>
        </p:nvSpPr>
        <p:spPr/>
        <p:txBody>
          <a:bodyPr/>
          <a:lstStyle>
            <a:lvl1pPr>
              <a:defRPr/>
            </a:lvl1pPr>
          </a:lstStyle>
          <a:p>
            <a:pPr>
              <a:defRPr/>
            </a:pPr>
            <a:endParaRPr lang="nl-BE"/>
          </a:p>
        </p:txBody>
      </p:sp>
      <p:sp>
        <p:nvSpPr>
          <p:cNvPr id="9" name="Slide Number Placeholder 6"/>
          <p:cNvSpPr>
            <a:spLocks noGrp="1"/>
          </p:cNvSpPr>
          <p:nvPr>
            <p:ph type="sldNum" sz="quarter" idx="12"/>
          </p:nvPr>
        </p:nvSpPr>
        <p:spPr/>
        <p:txBody>
          <a:bodyPr/>
          <a:lstStyle>
            <a:lvl1pPr>
              <a:defRPr/>
            </a:lvl1pPr>
          </a:lstStyle>
          <a:p>
            <a:pPr>
              <a:defRPr/>
            </a:pPr>
            <a:fld id="{22D62726-C023-4225-A363-6691650A4E9F}" type="slidenum">
              <a:rPr lang="nl-BE"/>
              <a:pPr>
                <a:defRPr/>
              </a:pPr>
              <a:t>‹nr.›</a:t>
            </a:fld>
            <a:endParaRPr lang="nl-BE"/>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5125"/>
            <a:ext cx="8831263" cy="50450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152400" y="152400"/>
            <a:ext cx="8813800" cy="13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381000" y="355600"/>
            <a:ext cx="8382000" cy="1054100"/>
          </a:xfrm>
          <a:prstGeom prst="rect">
            <a:avLst/>
          </a:prstGeom>
        </p:spPr>
        <p:txBody>
          <a:bodyPr vert="horz" lIns="91440" tIns="45720" rIns="91440" bIns="45720" rtlCol="0" anchor="ctr">
            <a:noAutofit/>
          </a:bodyPr>
          <a:lstStyle/>
          <a:p>
            <a:r>
              <a:rPr lang="nl-NL"/>
              <a:t>Klik om de stijl te bewerken</a:t>
            </a:r>
            <a:endParaRPr lang="en-US" dirty="0"/>
          </a:p>
        </p:txBody>
      </p:sp>
      <p:sp>
        <p:nvSpPr>
          <p:cNvPr id="3" name="Text Placeholder 2"/>
          <p:cNvSpPr>
            <a:spLocks noGrp="1"/>
          </p:cNvSpPr>
          <p:nvPr>
            <p:ph type="body" idx="1"/>
          </p:nvPr>
        </p:nvSpPr>
        <p:spPr>
          <a:xfrm>
            <a:off x="381000" y="1719263"/>
            <a:ext cx="8407400" cy="44069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371475" y="6356350"/>
            <a:ext cx="2133600" cy="274638"/>
          </a:xfrm>
          <a:prstGeom prst="rect">
            <a:avLst/>
          </a:prstGeom>
        </p:spPr>
        <p:txBody>
          <a:bodyPr vert="horz" lIns="91440" tIns="45720" rIns="91440" bIns="45720" rtlCol="0" anchor="ctr"/>
          <a:lstStyle>
            <a:lvl1pPr algn="l" fontAlgn="auto">
              <a:spcBef>
                <a:spcPts val="0"/>
              </a:spcBef>
              <a:spcAft>
                <a:spcPts val="0"/>
              </a:spcAft>
              <a:defRPr sz="1100">
                <a:solidFill>
                  <a:schemeClr val="tx2"/>
                </a:solidFill>
                <a:latin typeface="+mn-lt"/>
                <a:cs typeface="+mn-cs"/>
              </a:defRPr>
            </a:lvl1pPr>
          </a:lstStyle>
          <a:p>
            <a:pPr>
              <a:defRPr/>
            </a:pPr>
            <a:fld id="{122150E3-1480-4B03-9B9A-7AA3B3B0783D}" type="datetimeFigureOut">
              <a:rPr lang="nl-BE"/>
              <a:pPr>
                <a:defRPr/>
              </a:pPr>
              <a:t>8/11/2021</a:t>
            </a:fld>
            <a:endParaRPr lang="nl-BE"/>
          </a:p>
        </p:txBody>
      </p:sp>
      <p:sp>
        <p:nvSpPr>
          <p:cNvPr id="5" name="Footer Placeholder 4"/>
          <p:cNvSpPr>
            <a:spLocks noGrp="1"/>
          </p:cNvSpPr>
          <p:nvPr>
            <p:ph type="ftr" sz="quarter" idx="3"/>
          </p:nvPr>
        </p:nvSpPr>
        <p:spPr>
          <a:xfrm>
            <a:off x="3048000" y="6356350"/>
            <a:ext cx="3352800" cy="274638"/>
          </a:xfrm>
          <a:prstGeom prst="rect">
            <a:avLst/>
          </a:prstGeom>
        </p:spPr>
        <p:txBody>
          <a:bodyPr vert="horz" lIns="91440" tIns="45720" rIns="91440" bIns="45720" rtlCol="0" anchor="ctr"/>
          <a:lstStyle>
            <a:lvl1pPr algn="ctr" fontAlgn="auto">
              <a:spcBef>
                <a:spcPts val="0"/>
              </a:spcBef>
              <a:spcAft>
                <a:spcPts val="0"/>
              </a:spcAft>
              <a:defRPr sz="1100">
                <a:solidFill>
                  <a:schemeClr val="tx2"/>
                </a:solidFill>
                <a:latin typeface="+mn-lt"/>
                <a:cs typeface="+mn-cs"/>
              </a:defRPr>
            </a:lvl1pPr>
          </a:lstStyle>
          <a:p>
            <a:pPr>
              <a:defRPr/>
            </a:pPr>
            <a:endParaRPr lang="nl-BE"/>
          </a:p>
        </p:txBody>
      </p:sp>
      <p:sp>
        <p:nvSpPr>
          <p:cNvPr id="6" name="Slide Number Placeholder 5"/>
          <p:cNvSpPr>
            <a:spLocks noGrp="1"/>
          </p:cNvSpPr>
          <p:nvPr>
            <p:ph type="sldNum" sz="quarter" idx="4"/>
          </p:nvPr>
        </p:nvSpPr>
        <p:spPr>
          <a:xfrm>
            <a:off x="8234363" y="6354763"/>
            <a:ext cx="582612" cy="274637"/>
          </a:xfrm>
          <a:prstGeom prst="rect">
            <a:avLst/>
          </a:prstGeom>
          <a:ln w="19050">
            <a:noFill/>
          </a:ln>
        </p:spPr>
        <p:txBody>
          <a:bodyPr vert="horz" lIns="91440" tIns="45720" rIns="91440" bIns="45720" rtlCol="0" anchor="ctr"/>
          <a:lstStyle>
            <a:lvl1pPr algn="ctr" fontAlgn="auto">
              <a:spcBef>
                <a:spcPts val="0"/>
              </a:spcBef>
              <a:spcAft>
                <a:spcPts val="0"/>
              </a:spcAft>
              <a:defRPr sz="1100">
                <a:solidFill>
                  <a:schemeClr val="tx2"/>
                </a:solidFill>
                <a:latin typeface="+mn-lt"/>
                <a:cs typeface="+mn-cs"/>
              </a:defRPr>
            </a:lvl1pPr>
          </a:lstStyle>
          <a:p>
            <a:pPr>
              <a:defRPr/>
            </a:pPr>
            <a:fld id="{AABCC19F-A41C-44AE-AD54-FEC9C68B8D3E}" type="slidenum">
              <a:rPr lang="nl-BE"/>
              <a:pPr>
                <a:defRPr/>
              </a:pPr>
              <a:t>‹nr.›</a:t>
            </a:fld>
            <a:endParaRPr lang="nl-BE"/>
          </a:p>
        </p:txBody>
      </p:sp>
    </p:spTree>
  </p:cSld>
  <p:clrMap bg1="lt1" tx1="dk1" bg2="lt2" tx2="dk2" accent1="accent1" accent2="accent2" accent3="accent3" accent4="accent4" accent5="accent5" accent6="accent6" hlink="hlink" folHlink="folHlink"/>
  <p:sldLayoutIdLst>
    <p:sldLayoutId id="2147483672" r:id="rId1"/>
    <p:sldLayoutId id="2147483671" r:id="rId2"/>
    <p:sldLayoutId id="2147483673" r:id="rId3"/>
    <p:sldLayoutId id="2147483670" r:id="rId4"/>
    <p:sldLayoutId id="2147483669" r:id="rId5"/>
    <p:sldLayoutId id="2147483668" r:id="rId6"/>
    <p:sldLayoutId id="2147483674" r:id="rId7"/>
    <p:sldLayoutId id="2147483675" r:id="rId8"/>
    <p:sldLayoutId id="2147483676" r:id="rId9"/>
    <p:sldLayoutId id="2147483667" r:id="rId10"/>
    <p:sldLayoutId id="2147483677" r:id="rId11"/>
  </p:sldLayoutIdLst>
  <p:txStyles>
    <p:titleStyle>
      <a:lvl1pPr algn="ctr" rtl="0" eaLnBrk="0" fontAlgn="base" hangingPunct="0">
        <a:spcBef>
          <a:spcPct val="0"/>
        </a:spcBef>
        <a:spcAft>
          <a:spcPct val="0"/>
        </a:spcAft>
        <a:defRPr sz="3200" kern="1200" cap="all" spc="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Franklin Gothic Medium" pitchFamily="34" charset="0"/>
        </a:defRPr>
      </a:lvl2pPr>
      <a:lvl3pPr algn="ctr" rtl="0" eaLnBrk="0" fontAlgn="base" hangingPunct="0">
        <a:spcBef>
          <a:spcPct val="0"/>
        </a:spcBef>
        <a:spcAft>
          <a:spcPct val="0"/>
        </a:spcAft>
        <a:defRPr sz="3200">
          <a:solidFill>
            <a:schemeClr val="bg1"/>
          </a:solidFill>
          <a:latin typeface="Franklin Gothic Medium" pitchFamily="34" charset="0"/>
        </a:defRPr>
      </a:lvl3pPr>
      <a:lvl4pPr algn="ctr" rtl="0" eaLnBrk="0" fontAlgn="base" hangingPunct="0">
        <a:spcBef>
          <a:spcPct val="0"/>
        </a:spcBef>
        <a:spcAft>
          <a:spcPct val="0"/>
        </a:spcAft>
        <a:defRPr sz="3200">
          <a:solidFill>
            <a:schemeClr val="bg1"/>
          </a:solidFill>
          <a:latin typeface="Franklin Gothic Medium" pitchFamily="34" charset="0"/>
        </a:defRPr>
      </a:lvl4pPr>
      <a:lvl5pPr algn="ctr" rtl="0" eaLnBrk="0" fontAlgn="base" hangingPunct="0">
        <a:spcBef>
          <a:spcPct val="0"/>
        </a:spcBef>
        <a:spcAft>
          <a:spcPct val="0"/>
        </a:spcAft>
        <a:defRPr sz="3200">
          <a:solidFill>
            <a:schemeClr val="bg1"/>
          </a:solidFill>
          <a:latin typeface="Franklin Gothic Medium" pitchFamily="34" charset="0"/>
        </a:defRPr>
      </a:lvl5pPr>
      <a:lvl6pPr marL="457200" algn="ctr" rtl="0" fontAlgn="base">
        <a:spcBef>
          <a:spcPct val="0"/>
        </a:spcBef>
        <a:spcAft>
          <a:spcPct val="0"/>
        </a:spcAft>
        <a:defRPr sz="3200">
          <a:solidFill>
            <a:schemeClr val="bg1"/>
          </a:solidFill>
          <a:latin typeface="Franklin Gothic Medium" pitchFamily="34" charset="0"/>
        </a:defRPr>
      </a:lvl6pPr>
      <a:lvl7pPr marL="914400" algn="ctr" rtl="0" fontAlgn="base">
        <a:spcBef>
          <a:spcPct val="0"/>
        </a:spcBef>
        <a:spcAft>
          <a:spcPct val="0"/>
        </a:spcAft>
        <a:defRPr sz="3200">
          <a:solidFill>
            <a:schemeClr val="bg1"/>
          </a:solidFill>
          <a:latin typeface="Franklin Gothic Medium" pitchFamily="34" charset="0"/>
        </a:defRPr>
      </a:lvl7pPr>
      <a:lvl8pPr marL="1371600" algn="ctr" rtl="0" fontAlgn="base">
        <a:spcBef>
          <a:spcPct val="0"/>
        </a:spcBef>
        <a:spcAft>
          <a:spcPct val="0"/>
        </a:spcAft>
        <a:defRPr sz="3200">
          <a:solidFill>
            <a:schemeClr val="bg1"/>
          </a:solidFill>
          <a:latin typeface="Franklin Gothic Medium" pitchFamily="34" charset="0"/>
        </a:defRPr>
      </a:lvl8pPr>
      <a:lvl9pPr marL="1828800" algn="ctr" rtl="0" fontAlgn="base">
        <a:spcBef>
          <a:spcPct val="0"/>
        </a:spcBef>
        <a:spcAft>
          <a:spcPct val="0"/>
        </a:spcAft>
        <a:defRPr sz="3200">
          <a:solidFill>
            <a:schemeClr val="bg1"/>
          </a:solidFill>
          <a:latin typeface="Franklin Gothic Medium" pitchFamily="34" charset="0"/>
        </a:defRPr>
      </a:lvl9pPr>
    </p:titleStyle>
    <p:bodyStyle>
      <a:lvl1pPr marL="273050" indent="-228600" algn="l" rtl="0" eaLnBrk="0" fontAlgn="base" hangingPunct="0">
        <a:spcBef>
          <a:spcPct val="20000"/>
        </a:spcBef>
        <a:spcAft>
          <a:spcPct val="0"/>
        </a:spcAft>
        <a:buClr>
          <a:schemeClr val="accent1"/>
        </a:buClr>
        <a:buFont typeface="Wingdings 2" pitchFamily="18" charset="2"/>
        <a:buChar char=""/>
        <a:defRPr sz="2000" kern="1200" spc="150">
          <a:solidFill>
            <a:schemeClr val="tx2"/>
          </a:solidFill>
          <a:latin typeface="+mn-lt"/>
          <a:ea typeface="+mn-ea"/>
          <a:cs typeface="+mn-cs"/>
        </a:defRPr>
      </a:lvl1pPr>
      <a:lvl2pPr marL="547688" indent="-182563" algn="l" rtl="0" eaLnBrk="0" fontAlgn="base" hangingPunct="0">
        <a:spcBef>
          <a:spcPct val="20000"/>
        </a:spcBef>
        <a:spcAft>
          <a:spcPct val="0"/>
        </a:spcAft>
        <a:buClr>
          <a:schemeClr val="accent2"/>
        </a:buClr>
        <a:buFont typeface="Wingdings" pitchFamily="2" charset="2"/>
        <a:buChar char="§"/>
        <a:defRPr kern="1200" spc="100">
          <a:solidFill>
            <a:schemeClr val="tx2"/>
          </a:solidFill>
          <a:latin typeface="+mn-lt"/>
          <a:ea typeface="+mn-ea"/>
          <a:cs typeface="+mn-cs"/>
        </a:defRPr>
      </a:lvl2pPr>
      <a:lvl3pPr marL="822325" indent="-182563" algn="l" rtl="0" eaLnBrk="0" fontAlgn="base" hangingPunct="0">
        <a:spcBef>
          <a:spcPct val="20000"/>
        </a:spcBef>
        <a:spcAft>
          <a:spcPct val="0"/>
        </a:spcAft>
        <a:buClr>
          <a:srgbClr val="928B70"/>
        </a:buClr>
        <a:buFont typeface="Wingdings" pitchFamily="2" charset="2"/>
        <a:buChar char="§"/>
        <a:defRPr sz="1600" kern="1200" spc="100">
          <a:solidFill>
            <a:schemeClr val="tx2"/>
          </a:solidFill>
          <a:latin typeface="+mn-lt"/>
          <a:ea typeface="+mn-ea"/>
          <a:cs typeface="+mn-cs"/>
        </a:defRPr>
      </a:lvl3pPr>
      <a:lvl4pPr marL="1096963" indent="-182563" algn="l" rtl="0" eaLnBrk="0" fontAlgn="base" hangingPunct="0">
        <a:spcBef>
          <a:spcPct val="20000"/>
        </a:spcBef>
        <a:spcAft>
          <a:spcPct val="0"/>
        </a:spcAft>
        <a:buClr>
          <a:srgbClr val="87706B"/>
        </a:buClr>
        <a:buFont typeface="Wingdings" pitchFamily="2" charset="2"/>
        <a:buChar char="§"/>
        <a:defRPr sz="1400" kern="1200">
          <a:solidFill>
            <a:schemeClr val="tx2"/>
          </a:solidFill>
          <a:latin typeface="+mn-lt"/>
          <a:ea typeface="+mn-ea"/>
          <a:cs typeface="+mn-cs"/>
        </a:defRPr>
      </a:lvl4pPr>
      <a:lvl5pPr marL="1279525" indent="-182563" algn="l" rtl="0" eaLnBrk="0" fontAlgn="base" hangingPunct="0">
        <a:spcBef>
          <a:spcPct val="20000"/>
        </a:spcBef>
        <a:spcAft>
          <a:spcPct val="0"/>
        </a:spcAft>
        <a:buClr>
          <a:srgbClr val="6F777D"/>
        </a:buClr>
        <a:buFont typeface="Wingdings" pitchFamily="2" charset="2"/>
        <a:buChar char="§"/>
        <a:defRPr sz="1300" kern="1200" spc="10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hyperlink" Target="http://www.plint.nl/" TargetMode="External"/><Relationship Id="rId7"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6927850" y="1196975"/>
            <a:ext cx="2166938" cy="4502150"/>
          </a:xfrm>
        </p:spPr>
        <p:txBody>
          <a:bodyPr/>
          <a:lstStyle/>
          <a:p>
            <a:pPr algn="ctr" eaLnBrk="1" fontAlgn="auto" hangingPunct="1">
              <a:spcAft>
                <a:spcPts val="0"/>
              </a:spcAft>
              <a:defRPr/>
            </a:pPr>
            <a:endParaRPr lang="nl-BE" dirty="0"/>
          </a:p>
          <a:p>
            <a:pPr algn="ctr" eaLnBrk="1" fontAlgn="auto" hangingPunct="1">
              <a:spcAft>
                <a:spcPts val="0"/>
              </a:spcAft>
              <a:defRPr/>
            </a:pPr>
            <a:endParaRPr lang="nl-BE" dirty="0"/>
          </a:p>
          <a:p>
            <a:pPr algn="ctr" eaLnBrk="1" fontAlgn="auto" hangingPunct="1">
              <a:spcAft>
                <a:spcPts val="0"/>
              </a:spcAft>
              <a:defRPr/>
            </a:pPr>
            <a:endParaRPr lang="nl-BE" sz="2100" dirty="0"/>
          </a:p>
          <a:p>
            <a:pPr algn="ctr" eaLnBrk="1" fontAlgn="auto" hangingPunct="1">
              <a:spcAft>
                <a:spcPts val="0"/>
              </a:spcAft>
              <a:defRPr/>
            </a:pPr>
            <a:endParaRPr lang="nl-BE" sz="2100" dirty="0"/>
          </a:p>
          <a:p>
            <a:pPr algn="ctr" eaLnBrk="1" fontAlgn="auto" hangingPunct="1">
              <a:spcAft>
                <a:spcPts val="0"/>
              </a:spcAft>
              <a:defRPr/>
            </a:pPr>
            <a:endParaRPr lang="nl-BE" sz="2100" dirty="0"/>
          </a:p>
          <a:p>
            <a:pPr algn="ctr" eaLnBrk="1" fontAlgn="auto" hangingPunct="1">
              <a:spcAft>
                <a:spcPts val="0"/>
              </a:spcAft>
              <a:defRPr/>
            </a:pPr>
            <a:endParaRPr lang="nl-BE" dirty="0"/>
          </a:p>
          <a:p>
            <a:pPr algn="ctr" eaLnBrk="1" fontAlgn="auto" hangingPunct="1">
              <a:spcAft>
                <a:spcPts val="0"/>
              </a:spcAft>
              <a:defRPr/>
            </a:pPr>
            <a:endParaRPr lang="nl-BE" dirty="0"/>
          </a:p>
        </p:txBody>
      </p:sp>
      <p:sp>
        <p:nvSpPr>
          <p:cNvPr id="2" name="Titel 1"/>
          <p:cNvSpPr>
            <a:spLocks noGrp="1"/>
          </p:cNvSpPr>
          <p:nvPr>
            <p:ph type="title"/>
          </p:nvPr>
        </p:nvSpPr>
        <p:spPr>
          <a:xfrm>
            <a:off x="296332" y="1575842"/>
            <a:ext cx="6631517" cy="1872208"/>
          </a:xfrm>
        </p:spPr>
        <p:txBody>
          <a:bodyPr/>
          <a:lstStyle/>
          <a:p>
            <a:pPr algn="ctr" eaLnBrk="1" fontAlgn="auto" hangingPunct="1">
              <a:spcAft>
                <a:spcPts val="0"/>
              </a:spcAft>
              <a:defRPr/>
            </a:pPr>
            <a:r>
              <a:rPr lang="nl-BE" dirty="0" smtClean="0">
                <a:latin typeface="Impact" panose="020B0806030902050204" pitchFamily="34" charset="0"/>
              </a:rPr>
              <a:t>Poëzie in </a:t>
            </a:r>
            <a:r>
              <a:rPr lang="nl-BE" dirty="0" smtClean="0">
                <a:latin typeface="Impact" panose="020B0806030902050204" pitchFamily="34" charset="0"/>
              </a:rPr>
              <a:t>de </a:t>
            </a:r>
            <a:r>
              <a:rPr lang="nl-BE" dirty="0" err="1" smtClean="0">
                <a:latin typeface="Impact" panose="020B0806030902050204" pitchFamily="34" charset="0"/>
              </a:rPr>
              <a:t>jeugdbib</a:t>
            </a:r>
            <a:r>
              <a:rPr lang="nl-BE" dirty="0" smtClean="0">
                <a:latin typeface="Impact" panose="020B0806030902050204" pitchFamily="34" charset="0"/>
              </a:rPr>
              <a:t/>
            </a:r>
            <a:br>
              <a:rPr lang="nl-BE" dirty="0" smtClean="0">
                <a:latin typeface="Impact" panose="020B0806030902050204" pitchFamily="34" charset="0"/>
              </a:rPr>
            </a:br>
            <a:r>
              <a:rPr lang="nl-BE" sz="2000" i="1" cap="none" dirty="0" smtClean="0">
                <a:latin typeface="Gill Sans MT" panose="020B0502020104020203" pitchFamily="34" charset="0"/>
              </a:rPr>
              <a:t>Sieglinde </a:t>
            </a:r>
            <a:r>
              <a:rPr lang="nl-BE" sz="2000" i="1" cap="none" dirty="0">
                <a:latin typeface="Gill Sans MT" panose="020B0502020104020203" pitchFamily="34" charset="0"/>
              </a:rPr>
              <a:t>Vanhaezebrouck</a:t>
            </a:r>
            <a:r>
              <a:rPr lang="nl-BE" sz="2000" cap="none" dirty="0">
                <a:latin typeface="Gill Sans MT" panose="020B0502020104020203" pitchFamily="34" charset="0"/>
              </a:rPr>
              <a:t/>
            </a:r>
            <a:br>
              <a:rPr lang="nl-BE" sz="2000" cap="none" dirty="0">
                <a:latin typeface="Gill Sans MT" panose="020B0502020104020203" pitchFamily="34" charset="0"/>
              </a:rPr>
            </a:br>
            <a:r>
              <a:rPr lang="nl-BE" sz="2000" cap="none" dirty="0" smtClean="0">
                <a:latin typeface="Gill Sans MT" panose="020B0502020104020203" pitchFamily="34" charset="0"/>
              </a:rPr>
              <a:t>*</a:t>
            </a:r>
            <a:br>
              <a:rPr lang="nl-BE" sz="2000" cap="none" dirty="0" smtClean="0">
                <a:latin typeface="Gill Sans MT" panose="020B0502020104020203" pitchFamily="34" charset="0"/>
              </a:rPr>
            </a:br>
            <a:r>
              <a:rPr lang="nl-BE" sz="2800" cap="none" dirty="0" err="1" smtClean="0">
                <a:latin typeface="Gill Sans MT" panose="020B0502020104020203" pitchFamily="34" charset="0"/>
              </a:rPr>
              <a:t>Collegagroep</a:t>
            </a:r>
            <a:r>
              <a:rPr lang="nl-BE" sz="2800" cap="none" dirty="0" smtClean="0">
                <a:latin typeface="Gill Sans MT" panose="020B0502020104020203" pitchFamily="34" charset="0"/>
              </a:rPr>
              <a:t> </a:t>
            </a:r>
            <a:r>
              <a:rPr lang="nl-BE" sz="2800" cap="none" dirty="0" err="1" smtClean="0">
                <a:latin typeface="Gill Sans MT" panose="020B0502020104020203" pitchFamily="34" charset="0"/>
              </a:rPr>
              <a:t>jeugdbibmedewerkers</a:t>
            </a:r>
            <a:r>
              <a:rPr lang="nl-BE" sz="2800" cap="none" dirty="0" smtClean="0">
                <a:latin typeface="Gill Sans MT" panose="020B0502020104020203" pitchFamily="34" charset="0"/>
              </a:rPr>
              <a:t/>
            </a:r>
            <a:br>
              <a:rPr lang="nl-BE" sz="2800" cap="none" dirty="0" smtClean="0">
                <a:latin typeface="Gill Sans MT" panose="020B0502020104020203" pitchFamily="34" charset="0"/>
              </a:rPr>
            </a:br>
            <a:r>
              <a:rPr lang="nl-BE" sz="2800" cap="none" dirty="0" smtClean="0">
                <a:latin typeface="Gill Sans MT" panose="020B0502020104020203" pitchFamily="34" charset="0"/>
              </a:rPr>
              <a:t>thema ‘poëzie’</a:t>
            </a:r>
            <a:r>
              <a:rPr lang="nl-BE" sz="2800" cap="none" dirty="0" smtClean="0">
                <a:latin typeface="Gill Sans MT" panose="020B0502020104020203" pitchFamily="34" charset="0"/>
              </a:rPr>
              <a:t/>
            </a:r>
            <a:br>
              <a:rPr lang="nl-BE" sz="2800" cap="none" dirty="0" smtClean="0">
                <a:latin typeface="Gill Sans MT" panose="020B0502020104020203" pitchFamily="34" charset="0"/>
              </a:rPr>
            </a:br>
            <a:r>
              <a:rPr lang="nl-BE" sz="2000" cap="none" dirty="0" smtClean="0">
                <a:latin typeface="Gill Sans MT" panose="020B0502020104020203" pitchFamily="34" charset="0"/>
              </a:rPr>
              <a:t>9 november 2021</a:t>
            </a:r>
            <a:endParaRPr lang="nl-BE" sz="2000" dirty="0">
              <a:latin typeface="Gill Sans MT" panose="020B0502020104020203" pitchFamily="34" charset="0"/>
            </a:endParaRPr>
          </a:p>
        </p:txBody>
      </p:sp>
      <p:pic>
        <p:nvPicPr>
          <p:cNvPr id="14339" name="Afbeelding 4" descr="logokleur72dpi.jpg"/>
          <p:cNvPicPr>
            <a:picLocks noChangeAspect="1"/>
          </p:cNvPicPr>
          <p:nvPr/>
        </p:nvPicPr>
        <p:blipFill>
          <a:blip r:embed="rId3" cstate="print"/>
          <a:srcRect/>
          <a:stretch>
            <a:fillRect/>
          </a:stretch>
        </p:blipFill>
        <p:spPr bwMode="auto">
          <a:xfrm>
            <a:off x="7380312" y="1988840"/>
            <a:ext cx="1160462" cy="1509713"/>
          </a:xfrm>
          <a:prstGeom prst="rect">
            <a:avLst/>
          </a:prstGeom>
          <a:noFill/>
          <a:ln w="9525">
            <a:noFill/>
            <a:miter lim="800000"/>
            <a:headEnd/>
            <a:tailEnd/>
          </a:ln>
        </p:spPr>
      </p:pic>
      <p:pic>
        <p:nvPicPr>
          <p:cNvPr id="1026" name="Afbeelding 2"/>
          <p:cNvPicPr>
            <a:picLocks noChangeAspect="1" noChangeArrowheads="1"/>
          </p:cNvPicPr>
          <p:nvPr/>
        </p:nvPicPr>
        <p:blipFill>
          <a:blip r:embed="rId4" cstate="print"/>
          <a:srcRect/>
          <a:stretch>
            <a:fillRect/>
          </a:stretch>
        </p:blipFill>
        <p:spPr bwMode="auto">
          <a:xfrm>
            <a:off x="2123728" y="4293096"/>
            <a:ext cx="3048987" cy="2472735"/>
          </a:xfrm>
          <a:prstGeom prst="rect">
            <a:avLst/>
          </a:prstGeom>
          <a:noFill/>
        </p:spPr>
      </p:pic>
    </p:spTree>
  </p:cSld>
  <p:clrMapOvr>
    <a:masterClrMapping/>
  </p:clrMapOvr>
  <p:transition>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2" name="Tijdelijke aanduiding voor inhoud 1"/>
          <p:cNvSpPr>
            <a:spLocks noGrp="1"/>
          </p:cNvSpPr>
          <p:nvPr>
            <p:ph idx="4294967295"/>
          </p:nvPr>
        </p:nvSpPr>
        <p:spPr>
          <a:xfrm>
            <a:off x="981460" y="1259456"/>
            <a:ext cx="5867400" cy="5853112"/>
          </a:xfrm>
        </p:spPr>
        <p:txBody>
          <a:bodyPr>
            <a:normAutofit/>
          </a:bodyPr>
          <a:lstStyle/>
          <a:p>
            <a:pPr marL="45720" indent="0" eaLnBrk="1" fontAlgn="auto" hangingPunct="1">
              <a:spcAft>
                <a:spcPts val="0"/>
              </a:spcAft>
              <a:buNone/>
              <a:defRPr/>
            </a:pPr>
            <a:endParaRPr lang="nl-BE" sz="3000" b="1" dirty="0" smtClean="0"/>
          </a:p>
          <a:p>
            <a:pPr marL="45720" indent="0" eaLnBrk="1" fontAlgn="auto" hangingPunct="1">
              <a:spcAft>
                <a:spcPts val="0"/>
              </a:spcAft>
              <a:buNone/>
              <a:defRPr/>
            </a:pPr>
            <a:r>
              <a:rPr lang="nl-BE" sz="3000" b="1" dirty="0" smtClean="0"/>
              <a:t>Plint</a:t>
            </a:r>
            <a:r>
              <a:rPr lang="nl-BE" sz="3000" dirty="0" smtClean="0"/>
              <a:t>: poster, kalender, servet, tas, kaartje, kussensloop,…</a:t>
            </a:r>
          </a:p>
          <a:p>
            <a:pPr marL="274320" eaLnBrk="1" fontAlgn="auto" hangingPunct="1">
              <a:spcAft>
                <a:spcPts val="0"/>
              </a:spcAft>
              <a:defRPr/>
            </a:pPr>
            <a:endParaRPr lang="nl-BE" dirty="0" smtClean="0"/>
          </a:p>
          <a:p>
            <a:pPr marL="274320" eaLnBrk="1" fontAlgn="auto" hangingPunct="1">
              <a:spcAft>
                <a:spcPts val="0"/>
              </a:spcAft>
              <a:defRPr/>
            </a:pPr>
            <a:endParaRPr lang="nl-BE" dirty="0" smtClean="0"/>
          </a:p>
          <a:p>
            <a:pPr marL="274320" eaLnBrk="1" fontAlgn="auto" hangingPunct="1">
              <a:spcAft>
                <a:spcPts val="0"/>
              </a:spcAft>
              <a:defRPr/>
            </a:pPr>
            <a:endParaRPr lang="nl-BE" dirty="0" smtClean="0"/>
          </a:p>
          <a:p>
            <a:pPr marL="274320" eaLnBrk="1" fontAlgn="auto" hangingPunct="1">
              <a:spcAft>
                <a:spcPts val="0"/>
              </a:spcAft>
              <a:defRPr/>
            </a:pPr>
            <a:endParaRPr lang="nl-BE" dirty="0" smtClean="0"/>
          </a:p>
          <a:p>
            <a:pPr marL="274320" eaLnBrk="1" fontAlgn="auto" hangingPunct="1">
              <a:spcAft>
                <a:spcPts val="0"/>
              </a:spcAft>
              <a:defRPr/>
            </a:pPr>
            <a:endParaRPr lang="nl-BE" dirty="0" smtClean="0"/>
          </a:p>
          <a:p>
            <a:pPr marL="274320" eaLnBrk="1" fontAlgn="auto" hangingPunct="1">
              <a:spcAft>
                <a:spcPts val="0"/>
              </a:spcAft>
              <a:defRPr/>
            </a:pPr>
            <a:endParaRPr lang="nl-BE" dirty="0" smtClean="0"/>
          </a:p>
          <a:p>
            <a:pPr marL="274320" eaLnBrk="1" fontAlgn="auto" hangingPunct="1">
              <a:spcAft>
                <a:spcPts val="0"/>
              </a:spcAft>
              <a:defRPr/>
            </a:pPr>
            <a:endParaRPr lang="nl-BE" dirty="0" smtClean="0"/>
          </a:p>
          <a:p>
            <a:pPr marL="274320" eaLnBrk="1" fontAlgn="auto" hangingPunct="1">
              <a:spcAft>
                <a:spcPts val="0"/>
              </a:spcAft>
              <a:defRPr/>
            </a:pPr>
            <a:endParaRPr lang="nl-BE" dirty="0" smtClean="0"/>
          </a:p>
          <a:p>
            <a:pPr marL="274320" eaLnBrk="1" fontAlgn="auto" hangingPunct="1">
              <a:spcAft>
                <a:spcPts val="0"/>
              </a:spcAft>
              <a:defRPr/>
            </a:pPr>
            <a:endParaRPr lang="nl-BE" dirty="0" smtClean="0"/>
          </a:p>
          <a:p>
            <a:pPr marL="274320" eaLnBrk="1" fontAlgn="auto" hangingPunct="1">
              <a:spcAft>
                <a:spcPts val="0"/>
              </a:spcAft>
              <a:buFont typeface="Wingdings 2" pitchFamily="18" charset="2"/>
              <a:buNone/>
              <a:defRPr/>
            </a:pPr>
            <a:r>
              <a:rPr lang="nl-BE" dirty="0" smtClean="0">
                <a:hlinkClick r:id="rId3"/>
              </a:rPr>
              <a:t>www.plint.nl</a:t>
            </a:r>
            <a:endParaRPr lang="nl-BE" dirty="0" smtClean="0"/>
          </a:p>
          <a:p>
            <a:pPr marL="274320" eaLnBrk="1" fontAlgn="auto" hangingPunct="1">
              <a:spcAft>
                <a:spcPts val="0"/>
              </a:spcAft>
              <a:buFont typeface="Wingdings 2" pitchFamily="18" charset="2"/>
              <a:buNone/>
              <a:defRPr/>
            </a:pPr>
            <a:endParaRPr lang="nl-BE" dirty="0" smtClean="0"/>
          </a:p>
          <a:p>
            <a:pPr marL="274320" eaLnBrk="1" fontAlgn="auto" hangingPunct="1">
              <a:spcAft>
                <a:spcPts val="0"/>
              </a:spcAft>
              <a:buFont typeface="Wingdings 2" pitchFamily="18" charset="2"/>
              <a:buNone/>
              <a:defRPr/>
            </a:pPr>
            <a:endParaRPr lang="nl-BE" dirty="0" smtClean="0"/>
          </a:p>
          <a:p>
            <a:pPr marL="274320" eaLnBrk="1" fontAlgn="auto" hangingPunct="1">
              <a:spcAft>
                <a:spcPts val="0"/>
              </a:spcAft>
              <a:buFont typeface="Wingdings 2" pitchFamily="18" charset="2"/>
              <a:buNone/>
              <a:defRPr/>
            </a:pPr>
            <a:endParaRPr lang="nl-BE" dirty="0" smtClean="0"/>
          </a:p>
          <a:p>
            <a:pPr marL="274320" eaLnBrk="1" fontAlgn="auto" hangingPunct="1">
              <a:spcAft>
                <a:spcPts val="0"/>
              </a:spcAft>
              <a:buFont typeface="Wingdings 2" pitchFamily="18" charset="2"/>
              <a:buNone/>
              <a:defRPr/>
            </a:pPr>
            <a:endParaRPr lang="nl-BE" dirty="0" smtClean="0"/>
          </a:p>
          <a:p>
            <a:pPr marL="274320" eaLnBrk="1" fontAlgn="auto" hangingPunct="1">
              <a:spcAft>
                <a:spcPts val="0"/>
              </a:spcAft>
              <a:buFont typeface="Wingdings 2" pitchFamily="18" charset="2"/>
              <a:buNone/>
              <a:defRPr/>
            </a:pPr>
            <a:endParaRPr lang="nl-BE" dirty="0"/>
          </a:p>
        </p:txBody>
      </p:sp>
      <p:sp>
        <p:nvSpPr>
          <p:cNvPr id="3" name="Titel 2"/>
          <p:cNvSpPr>
            <a:spLocks noGrp="1"/>
          </p:cNvSpPr>
          <p:nvPr>
            <p:ph type="title" idx="4294967295"/>
          </p:nvPr>
        </p:nvSpPr>
        <p:spPr>
          <a:xfrm>
            <a:off x="251520" y="422843"/>
            <a:ext cx="5217120" cy="836613"/>
          </a:xfrm>
        </p:spPr>
        <p:txBody>
          <a:bodyPr/>
          <a:lstStyle/>
          <a:p>
            <a:pPr eaLnBrk="1" fontAlgn="auto" hangingPunct="1">
              <a:spcAft>
                <a:spcPts val="0"/>
              </a:spcAft>
              <a:defRPr/>
            </a:pPr>
            <a:r>
              <a:rPr lang="nl-BE" sz="4000" dirty="0" smtClean="0">
                <a:solidFill>
                  <a:srgbClr val="ED2F31"/>
                </a:solidFill>
                <a:latin typeface="Impact" panose="020B0806030902050204" pitchFamily="34" charset="0"/>
              </a:rPr>
              <a:t>AANKLEDING BIB</a:t>
            </a:r>
            <a:r>
              <a:rPr lang="nl-BE" sz="4000" dirty="0" smtClean="0">
                <a:latin typeface="Impact" panose="020B0806030902050204" pitchFamily="34" charset="0"/>
              </a:rPr>
              <a:t/>
            </a:r>
            <a:br>
              <a:rPr lang="nl-BE" sz="4000" dirty="0" smtClean="0">
                <a:latin typeface="Impact" panose="020B0806030902050204" pitchFamily="34" charset="0"/>
              </a:rPr>
            </a:br>
            <a:r>
              <a:rPr lang="nl-BE" sz="4000" dirty="0" smtClean="0">
                <a:latin typeface="Impact" panose="020B0806030902050204" pitchFamily="34" charset="0"/>
              </a:rPr>
              <a:t>NON-BOOK </a:t>
            </a:r>
            <a:r>
              <a:rPr lang="nl-BE" sz="4000" dirty="0" smtClean="0">
                <a:latin typeface="Impact" panose="020B0806030902050204" pitchFamily="34" charset="0"/>
              </a:rPr>
              <a:t>- OBJECTEN</a:t>
            </a:r>
            <a:endParaRPr lang="nl-BE" sz="4000" dirty="0">
              <a:latin typeface="Impact" panose="020B0806030902050204" pitchFamily="34" charset="0"/>
            </a:endParaRPr>
          </a:p>
        </p:txBody>
      </p:sp>
      <p:pic>
        <p:nvPicPr>
          <p:cNvPr id="69635" name="Afbeelding 3" descr="plintposter.jpg"/>
          <p:cNvPicPr>
            <a:picLocks noChangeAspect="1"/>
          </p:cNvPicPr>
          <p:nvPr/>
        </p:nvPicPr>
        <p:blipFill>
          <a:blip r:embed="rId4" cstate="print"/>
          <a:srcRect/>
          <a:stretch>
            <a:fillRect/>
          </a:stretch>
        </p:blipFill>
        <p:spPr bwMode="auto">
          <a:xfrm>
            <a:off x="539552" y="3044623"/>
            <a:ext cx="2159000" cy="2878138"/>
          </a:xfrm>
          <a:prstGeom prst="rect">
            <a:avLst/>
          </a:prstGeom>
          <a:noFill/>
          <a:ln w="9525">
            <a:noFill/>
            <a:miter lim="800000"/>
            <a:headEnd/>
            <a:tailEnd/>
          </a:ln>
        </p:spPr>
      </p:pic>
      <p:pic>
        <p:nvPicPr>
          <p:cNvPr id="69636" name="Afbeelding 4" descr="Plint_kaartenmapje.jpg"/>
          <p:cNvPicPr>
            <a:picLocks noChangeAspect="1"/>
          </p:cNvPicPr>
          <p:nvPr/>
        </p:nvPicPr>
        <p:blipFill>
          <a:blip r:embed="rId5" cstate="print"/>
          <a:srcRect/>
          <a:stretch>
            <a:fillRect/>
          </a:stretch>
        </p:blipFill>
        <p:spPr bwMode="auto">
          <a:xfrm>
            <a:off x="6872593" y="589396"/>
            <a:ext cx="1764843" cy="2330725"/>
          </a:xfrm>
          <a:prstGeom prst="rect">
            <a:avLst/>
          </a:prstGeom>
          <a:noFill/>
          <a:ln w="9525">
            <a:noFill/>
            <a:miter lim="800000"/>
            <a:headEnd/>
            <a:tailEnd/>
          </a:ln>
        </p:spPr>
      </p:pic>
      <p:pic>
        <p:nvPicPr>
          <p:cNvPr id="69637" name="Afbeelding 5" descr="poeziekussensloop.jpg"/>
          <p:cNvPicPr>
            <a:picLocks noChangeAspect="1"/>
          </p:cNvPicPr>
          <p:nvPr/>
        </p:nvPicPr>
        <p:blipFill>
          <a:blip r:embed="rId6" cstate="print"/>
          <a:srcRect/>
          <a:stretch>
            <a:fillRect/>
          </a:stretch>
        </p:blipFill>
        <p:spPr bwMode="auto">
          <a:xfrm>
            <a:off x="6807079" y="3816857"/>
            <a:ext cx="1800225" cy="2400300"/>
          </a:xfrm>
          <a:prstGeom prst="rect">
            <a:avLst/>
          </a:prstGeom>
          <a:noFill/>
          <a:ln w="9525">
            <a:noFill/>
            <a:miter lim="800000"/>
            <a:headEnd/>
            <a:tailEnd/>
          </a:ln>
        </p:spPr>
      </p:pic>
      <p:pic>
        <p:nvPicPr>
          <p:cNvPr id="69638" name="Afbeelding 6" descr="poezieservet.jpg"/>
          <p:cNvPicPr>
            <a:picLocks noChangeAspect="1"/>
          </p:cNvPicPr>
          <p:nvPr/>
        </p:nvPicPr>
        <p:blipFill>
          <a:blip r:embed="rId7" cstate="print"/>
          <a:srcRect/>
          <a:stretch>
            <a:fillRect/>
          </a:stretch>
        </p:blipFill>
        <p:spPr bwMode="auto">
          <a:xfrm>
            <a:off x="5164476" y="3022313"/>
            <a:ext cx="1384300" cy="1844675"/>
          </a:xfrm>
          <a:prstGeom prst="rect">
            <a:avLst/>
          </a:prstGeom>
          <a:noFill/>
          <a:ln w="9525">
            <a:noFill/>
            <a:miter lim="800000"/>
            <a:headEnd/>
            <a:tailEnd/>
          </a:ln>
        </p:spPr>
      </p:pic>
      <p:pic>
        <p:nvPicPr>
          <p:cNvPr id="5" name="Afbeelding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0460" y="3867719"/>
            <a:ext cx="1723932" cy="2298576"/>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diagBrick">
          <a:fgClr>
            <a:schemeClr val="accent1"/>
          </a:fgClr>
          <a:bgClr>
            <a:schemeClr val="bg1"/>
          </a:bgClr>
        </a:pattFill>
        <a:effectLst/>
      </p:bgPr>
    </p:bg>
    <p:spTree>
      <p:nvGrpSpPr>
        <p:cNvPr id="1" name=""/>
        <p:cNvGrpSpPr/>
        <p:nvPr/>
      </p:nvGrpSpPr>
      <p:grpSpPr>
        <a:xfrm>
          <a:off x="0" y="0"/>
          <a:ext cx="0" cy="0"/>
          <a:chOff x="0" y="0"/>
          <a:chExt cx="0" cy="0"/>
        </a:xfrm>
      </p:grpSpPr>
      <p:sp>
        <p:nvSpPr>
          <p:cNvPr id="60418" name="Rectangle 2"/>
          <p:cNvSpPr>
            <a:spLocks noGrp="1"/>
          </p:cNvSpPr>
          <p:nvPr>
            <p:ph type="title" idx="4294967295"/>
          </p:nvPr>
        </p:nvSpPr>
        <p:spPr bwMode="auto">
          <a:xfrm>
            <a:off x="-2052736" y="353590"/>
            <a:ext cx="8382000" cy="1054100"/>
          </a:xfrm>
        </p:spPr>
        <p:txBody>
          <a:bodyPr wrap="square" numCol="1" anchorCtr="0" compatLnSpc="1">
            <a:prstTxWarp prst="textNoShape">
              <a:avLst/>
            </a:prstTxWarp>
          </a:bodyPr>
          <a:lstStyle/>
          <a:p>
            <a:pPr eaLnBrk="1" hangingPunct="1">
              <a:defRPr/>
            </a:pPr>
            <a:r>
              <a:rPr lang="nl-BE" sz="4000" cap="none" dirty="0">
                <a:solidFill>
                  <a:srgbClr val="ED2F31"/>
                </a:solidFill>
                <a:latin typeface="Impact" panose="020B0806030902050204" pitchFamily="34" charset="0"/>
              </a:rPr>
              <a:t>DIY NON-BOOK</a:t>
            </a:r>
            <a:endParaRPr lang="nl-NL" sz="4000" cap="none" dirty="0">
              <a:solidFill>
                <a:srgbClr val="ED2F31"/>
              </a:solidFill>
              <a:latin typeface="Impact" panose="020B0806030902050204" pitchFamily="34" charset="0"/>
            </a:endParaRPr>
          </a:p>
        </p:txBody>
      </p:sp>
      <p:pic>
        <p:nvPicPr>
          <p:cNvPr id="72707" name="Picture 2" descr="C:\Users\Directie\AppData\Local\Microsoft\Windows\Temporary Internet Files\Content.Outlook\Y38544YD\foto (3).JPG"/>
          <p:cNvPicPr>
            <a:picLocks noChangeAspect="1" noChangeArrowheads="1"/>
          </p:cNvPicPr>
          <p:nvPr/>
        </p:nvPicPr>
        <p:blipFill rotWithShape="1">
          <a:blip r:embed="rId3" cstate="print"/>
          <a:srcRect t="13750" r="2693"/>
          <a:stretch/>
        </p:blipFill>
        <p:spPr bwMode="auto">
          <a:xfrm>
            <a:off x="6681313" y="2554782"/>
            <a:ext cx="2054497" cy="1366486"/>
          </a:xfrm>
          <a:prstGeom prst="rect">
            <a:avLst/>
          </a:prstGeom>
          <a:noFill/>
          <a:ln w="9525">
            <a:noFill/>
            <a:miter lim="800000"/>
            <a:headEnd/>
            <a:tailEnd/>
          </a:ln>
        </p:spPr>
      </p:pic>
      <p:pic>
        <p:nvPicPr>
          <p:cNvPr id="72708" name="Picture 3" descr="C:\Users\Directie\AppData\Local\Microsoft\Windows\Temporary Internet Files\Content.Outlook\Y38544YD\foto (2).JPG"/>
          <p:cNvPicPr>
            <a:picLocks noChangeAspect="1" noChangeArrowheads="1"/>
          </p:cNvPicPr>
          <p:nvPr/>
        </p:nvPicPr>
        <p:blipFill>
          <a:blip r:embed="rId4" cstate="print"/>
          <a:srcRect/>
          <a:stretch>
            <a:fillRect/>
          </a:stretch>
        </p:blipFill>
        <p:spPr bwMode="auto">
          <a:xfrm>
            <a:off x="2399362" y="4550499"/>
            <a:ext cx="2376488" cy="1781175"/>
          </a:xfrm>
          <a:prstGeom prst="rect">
            <a:avLst/>
          </a:prstGeom>
          <a:noFill/>
          <a:ln w="9525">
            <a:noFill/>
            <a:miter lim="800000"/>
            <a:headEnd/>
            <a:tailEnd/>
          </a:ln>
        </p:spPr>
      </p:pic>
      <p:pic>
        <p:nvPicPr>
          <p:cNvPr id="72709" name="Picture 4" descr="C:\Users\Directie\AppData\Local\Microsoft\Windows\Temporary Internet Files\Content.Outlook\Y38544YD\foto (4).JPG"/>
          <p:cNvPicPr>
            <a:picLocks noChangeAspect="1" noChangeArrowheads="1"/>
          </p:cNvPicPr>
          <p:nvPr/>
        </p:nvPicPr>
        <p:blipFill>
          <a:blip r:embed="rId5" cstate="print"/>
          <a:srcRect/>
          <a:stretch>
            <a:fillRect/>
          </a:stretch>
        </p:blipFill>
        <p:spPr bwMode="auto">
          <a:xfrm>
            <a:off x="2384177" y="1679468"/>
            <a:ext cx="1800225" cy="2400300"/>
          </a:xfrm>
          <a:prstGeom prst="rect">
            <a:avLst/>
          </a:prstGeom>
          <a:noFill/>
          <a:ln w="9525">
            <a:noFill/>
            <a:miter lim="800000"/>
            <a:headEnd/>
            <a:tailEnd/>
          </a:ln>
        </p:spPr>
      </p:pic>
      <p:pic>
        <p:nvPicPr>
          <p:cNvPr id="3" name="Afbeelding 2"/>
          <p:cNvPicPr>
            <a:picLocks noChangeAspect="1"/>
          </p:cNvPicPr>
          <p:nvPr/>
        </p:nvPicPr>
        <p:blipFill>
          <a:blip r:embed="rId6"/>
          <a:stretch>
            <a:fillRect/>
          </a:stretch>
        </p:blipFill>
        <p:spPr>
          <a:xfrm>
            <a:off x="4731944" y="1407690"/>
            <a:ext cx="1817660" cy="2208088"/>
          </a:xfrm>
          <a:prstGeom prst="rect">
            <a:avLst/>
          </a:prstGeom>
        </p:spPr>
      </p:pic>
      <p:pic>
        <p:nvPicPr>
          <p:cNvPr id="4" name="Afbeelding 3"/>
          <p:cNvPicPr>
            <a:picLocks noChangeAspect="1"/>
          </p:cNvPicPr>
          <p:nvPr/>
        </p:nvPicPr>
        <p:blipFill>
          <a:blip r:embed="rId7"/>
          <a:stretch>
            <a:fillRect/>
          </a:stretch>
        </p:blipFill>
        <p:spPr>
          <a:xfrm>
            <a:off x="6710368" y="260648"/>
            <a:ext cx="2007909" cy="2001969"/>
          </a:xfrm>
          <a:prstGeom prst="rect">
            <a:avLst/>
          </a:prstGeom>
        </p:spPr>
      </p:pic>
      <p:pic>
        <p:nvPicPr>
          <p:cNvPr id="5" name="Afbeelding 4"/>
          <p:cNvPicPr>
            <a:picLocks noChangeAspect="1"/>
          </p:cNvPicPr>
          <p:nvPr/>
        </p:nvPicPr>
        <p:blipFill>
          <a:blip r:embed="rId8"/>
          <a:stretch>
            <a:fillRect/>
          </a:stretch>
        </p:blipFill>
        <p:spPr>
          <a:xfrm>
            <a:off x="5816338" y="4098879"/>
            <a:ext cx="2952750" cy="2200275"/>
          </a:xfrm>
          <a:prstGeom prst="rect">
            <a:avLst/>
          </a:prstGeom>
        </p:spPr>
      </p:pic>
      <p:pic>
        <p:nvPicPr>
          <p:cNvPr id="7" name="Afbeelding 6"/>
          <p:cNvPicPr>
            <a:picLocks noChangeAspect="1"/>
          </p:cNvPicPr>
          <p:nvPr/>
        </p:nvPicPr>
        <p:blipFill>
          <a:blip r:embed="rId9"/>
          <a:stretch>
            <a:fillRect/>
          </a:stretch>
        </p:blipFill>
        <p:spPr>
          <a:xfrm>
            <a:off x="555143" y="1772816"/>
            <a:ext cx="1323975" cy="4886325"/>
          </a:xfrm>
          <a:prstGeom prst="rect">
            <a:avLst/>
          </a:prstGeom>
        </p:spPr>
      </p:pic>
      <p:sp>
        <p:nvSpPr>
          <p:cNvPr id="10" name="Ovaal 9"/>
          <p:cNvSpPr/>
          <p:nvPr/>
        </p:nvSpPr>
        <p:spPr>
          <a:xfrm>
            <a:off x="4611454" y="472969"/>
            <a:ext cx="1964418" cy="7450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p</a:t>
            </a:r>
            <a:r>
              <a:rPr lang="nl-BE" dirty="0" smtClean="0"/>
              <a:t>oëtische receptie</a:t>
            </a:r>
            <a:endParaRPr lang="nl-BE"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a:srcRect l="5305" t="2517" r="1854" b="10097"/>
          <a:stretch/>
        </p:blipFill>
        <p:spPr>
          <a:xfrm>
            <a:off x="7060660" y="3103602"/>
            <a:ext cx="1859258" cy="2284233"/>
          </a:xfrm>
          <a:prstGeom prst="rect">
            <a:avLst/>
          </a:prstGeom>
        </p:spPr>
      </p:pic>
      <p:sp>
        <p:nvSpPr>
          <p:cNvPr id="4" name="Tekstvak 3"/>
          <p:cNvSpPr txBox="1"/>
          <p:nvPr/>
        </p:nvSpPr>
        <p:spPr>
          <a:xfrm>
            <a:off x="6695728" y="2556711"/>
            <a:ext cx="2448272" cy="369332"/>
          </a:xfrm>
          <a:prstGeom prst="rect">
            <a:avLst/>
          </a:prstGeom>
          <a:noFill/>
        </p:spPr>
        <p:txBody>
          <a:bodyPr wrap="square" rtlCol="0">
            <a:spAutoFit/>
          </a:bodyPr>
          <a:lstStyle/>
          <a:p>
            <a:r>
              <a:rPr lang="nl-BE" dirty="0" smtClean="0">
                <a:solidFill>
                  <a:schemeClr val="tx2"/>
                </a:solidFill>
              </a:rPr>
              <a:t>sieraadgedicht</a:t>
            </a:r>
            <a:endParaRPr lang="nl-BE" dirty="0">
              <a:solidFill>
                <a:schemeClr val="tx2"/>
              </a:solidFill>
            </a:endParaRPr>
          </a:p>
        </p:txBody>
      </p:sp>
      <p:pic>
        <p:nvPicPr>
          <p:cNvPr id="5" name="Afbeelding 4"/>
          <p:cNvPicPr>
            <a:picLocks noChangeAspect="1"/>
          </p:cNvPicPr>
          <p:nvPr/>
        </p:nvPicPr>
        <p:blipFill>
          <a:blip r:embed="rId4"/>
          <a:stretch>
            <a:fillRect/>
          </a:stretch>
        </p:blipFill>
        <p:spPr>
          <a:xfrm>
            <a:off x="6048958" y="520083"/>
            <a:ext cx="2023403" cy="2036628"/>
          </a:xfrm>
          <a:prstGeom prst="rect">
            <a:avLst/>
          </a:prstGeom>
        </p:spPr>
      </p:pic>
      <p:pic>
        <p:nvPicPr>
          <p:cNvPr id="6" name="Afbeelding 5"/>
          <p:cNvPicPr>
            <a:picLocks noChangeAspect="1"/>
          </p:cNvPicPr>
          <p:nvPr/>
        </p:nvPicPr>
        <p:blipFill>
          <a:blip r:embed="rId5"/>
          <a:stretch>
            <a:fillRect/>
          </a:stretch>
        </p:blipFill>
        <p:spPr>
          <a:xfrm rot="21251334">
            <a:off x="617593" y="759972"/>
            <a:ext cx="1368887" cy="2388567"/>
          </a:xfrm>
          <a:prstGeom prst="rect">
            <a:avLst/>
          </a:prstGeom>
        </p:spPr>
      </p:pic>
      <p:pic>
        <p:nvPicPr>
          <p:cNvPr id="7" name="Afbeelding 6"/>
          <p:cNvPicPr>
            <a:picLocks noChangeAspect="1"/>
          </p:cNvPicPr>
          <p:nvPr/>
        </p:nvPicPr>
        <p:blipFill>
          <a:blip r:embed="rId6"/>
          <a:stretch>
            <a:fillRect/>
          </a:stretch>
        </p:blipFill>
        <p:spPr>
          <a:xfrm>
            <a:off x="500190" y="3453672"/>
            <a:ext cx="2433680" cy="3018450"/>
          </a:xfrm>
          <a:prstGeom prst="rect">
            <a:avLst/>
          </a:prstGeom>
        </p:spPr>
      </p:pic>
      <p:pic>
        <p:nvPicPr>
          <p:cNvPr id="9" name="Afbeelding 8"/>
          <p:cNvPicPr>
            <a:picLocks noChangeAspect="1"/>
          </p:cNvPicPr>
          <p:nvPr/>
        </p:nvPicPr>
        <p:blipFill rotWithShape="1">
          <a:blip r:embed="rId7"/>
          <a:srcRect l="5644" b="74"/>
          <a:stretch/>
        </p:blipFill>
        <p:spPr>
          <a:xfrm>
            <a:off x="3197485" y="908720"/>
            <a:ext cx="2240948" cy="2403716"/>
          </a:xfrm>
          <a:prstGeom prst="rect">
            <a:avLst/>
          </a:prstGeom>
        </p:spPr>
      </p:pic>
      <p:sp>
        <p:nvSpPr>
          <p:cNvPr id="10" name="Tekstvak 9"/>
          <p:cNvSpPr txBox="1"/>
          <p:nvPr/>
        </p:nvSpPr>
        <p:spPr>
          <a:xfrm>
            <a:off x="4236076" y="3409745"/>
            <a:ext cx="1512168" cy="369332"/>
          </a:xfrm>
          <a:prstGeom prst="rect">
            <a:avLst/>
          </a:prstGeom>
          <a:noFill/>
        </p:spPr>
        <p:txBody>
          <a:bodyPr wrap="square" rtlCol="0">
            <a:spAutoFit/>
          </a:bodyPr>
          <a:lstStyle/>
          <a:p>
            <a:r>
              <a:rPr lang="nl-BE" dirty="0" smtClean="0">
                <a:solidFill>
                  <a:schemeClr val="tx2"/>
                </a:solidFill>
              </a:rPr>
              <a:t>troostzakje</a:t>
            </a:r>
            <a:endParaRPr lang="nl-BE" dirty="0">
              <a:solidFill>
                <a:schemeClr val="tx2"/>
              </a:solidFill>
            </a:endParaRPr>
          </a:p>
        </p:txBody>
      </p:sp>
      <p:pic>
        <p:nvPicPr>
          <p:cNvPr id="11" name="Afbeelding 10"/>
          <p:cNvPicPr>
            <a:picLocks noChangeAspect="1"/>
          </p:cNvPicPr>
          <p:nvPr/>
        </p:nvPicPr>
        <p:blipFill>
          <a:blip r:embed="rId8"/>
          <a:stretch>
            <a:fillRect/>
          </a:stretch>
        </p:blipFill>
        <p:spPr>
          <a:xfrm>
            <a:off x="3995936" y="4365104"/>
            <a:ext cx="2496473" cy="1779819"/>
          </a:xfrm>
          <a:prstGeom prst="rect">
            <a:avLst/>
          </a:prstGeom>
        </p:spPr>
      </p:pic>
    </p:spTree>
    <p:extLst>
      <p:ext uri="{BB962C8B-B14F-4D97-AF65-F5344CB8AC3E}">
        <p14:creationId xmlns:p14="http://schemas.microsoft.com/office/powerpoint/2010/main" val="33974396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4294967295"/>
          </p:nvPr>
        </p:nvSpPr>
        <p:spPr>
          <a:xfrm>
            <a:off x="307975" y="598909"/>
            <a:ext cx="4315282" cy="738643"/>
          </a:xfrm>
        </p:spPr>
        <p:txBody>
          <a:bodyPr wrap="square" numCol="1" anchor="t" anchorCtr="0" compatLnSpc="1">
            <a:prstTxWarp prst="textNoShape">
              <a:avLst/>
            </a:prstTxWarp>
            <a:normAutofit fontScale="25000" lnSpcReduction="20000"/>
          </a:bodyPr>
          <a:lstStyle/>
          <a:p>
            <a:pPr eaLnBrk="1" hangingPunct="1">
              <a:buNone/>
            </a:pPr>
            <a:r>
              <a:rPr lang="nl-BE" sz="12300" dirty="0" smtClean="0">
                <a:solidFill>
                  <a:srgbClr val="ED2F31"/>
                </a:solidFill>
                <a:latin typeface="Impact" panose="020B0806030902050204" pitchFamily="34" charset="0"/>
              </a:rPr>
              <a:t>KOELKASTPOËZIE </a:t>
            </a:r>
            <a:r>
              <a:rPr lang="nl-BE" sz="7300" dirty="0" smtClean="0">
                <a:solidFill>
                  <a:srgbClr val="ED2F31"/>
                </a:solidFill>
                <a:latin typeface="Impact" panose="020B0806030902050204" pitchFamily="34" charset="0"/>
              </a:rPr>
              <a:t>–</a:t>
            </a:r>
            <a:br>
              <a:rPr lang="nl-BE" sz="7300" dirty="0" smtClean="0">
                <a:solidFill>
                  <a:srgbClr val="ED2F31"/>
                </a:solidFill>
                <a:latin typeface="Impact" panose="020B0806030902050204" pitchFamily="34" charset="0"/>
              </a:rPr>
            </a:br>
            <a:r>
              <a:rPr lang="nl-BE" sz="7300" dirty="0" smtClean="0">
                <a:solidFill>
                  <a:srgbClr val="ED2F31"/>
                </a:solidFill>
                <a:latin typeface="Impact" panose="020B0806030902050204" pitchFamily="34" charset="0"/>
              </a:rPr>
              <a:t>puzzelpoëzie</a:t>
            </a:r>
            <a:endParaRPr lang="nl-BE" b="1" dirty="0">
              <a:solidFill>
                <a:srgbClr val="ED2F31"/>
              </a:solidFill>
            </a:endParaRPr>
          </a:p>
          <a:p>
            <a:pPr marL="44450" indent="0" eaLnBrk="1" hangingPunct="1">
              <a:buNone/>
            </a:pPr>
            <a:endParaRPr lang="nl-BE" dirty="0"/>
          </a:p>
          <a:p>
            <a:pPr marL="44450" indent="0" eaLnBrk="1" hangingPunct="1">
              <a:buNone/>
            </a:pPr>
            <a:endParaRPr lang="nl-BE" dirty="0"/>
          </a:p>
          <a:p>
            <a:pPr marL="44450" indent="0" eaLnBrk="1" hangingPunct="1">
              <a:buNone/>
            </a:pPr>
            <a:endParaRPr lang="nl-BE" dirty="0"/>
          </a:p>
          <a:p>
            <a:pPr marL="44450" indent="0" eaLnBrk="1" hangingPunct="1">
              <a:buNone/>
            </a:pPr>
            <a:endParaRPr lang="nl-BE" dirty="0"/>
          </a:p>
          <a:p>
            <a:pPr marL="44450" indent="0" eaLnBrk="1" hangingPunct="1">
              <a:buNone/>
            </a:pPr>
            <a:endParaRPr lang="nl-BE" dirty="0"/>
          </a:p>
          <a:p>
            <a:pPr marL="44450" indent="0" eaLnBrk="1" hangingPunct="1">
              <a:buNone/>
            </a:pPr>
            <a:endParaRPr lang="nl-BE" dirty="0"/>
          </a:p>
        </p:txBody>
      </p:sp>
      <p:pic>
        <p:nvPicPr>
          <p:cNvPr id="71685" name="Afbeelding 7" descr="koelkastpoezie.png"/>
          <p:cNvPicPr>
            <a:picLocks noChangeAspect="1"/>
          </p:cNvPicPr>
          <p:nvPr/>
        </p:nvPicPr>
        <p:blipFill>
          <a:blip r:embed="rId3" cstate="print"/>
          <a:srcRect/>
          <a:stretch>
            <a:fillRect/>
          </a:stretch>
        </p:blipFill>
        <p:spPr bwMode="auto">
          <a:xfrm>
            <a:off x="522717" y="1464930"/>
            <a:ext cx="2204839" cy="2204839"/>
          </a:xfrm>
          <a:prstGeom prst="rect">
            <a:avLst/>
          </a:prstGeom>
          <a:noFill/>
          <a:ln w="9525">
            <a:noFill/>
            <a:miter lim="800000"/>
            <a:headEnd/>
            <a:tailEnd/>
          </a:ln>
        </p:spPr>
      </p:pic>
      <p:sp>
        <p:nvSpPr>
          <p:cNvPr id="19458" name="AutoShape 2" descr="Afbeeldingsresultaat voor koelkastpoezi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BE"/>
          </a:p>
        </p:txBody>
      </p:sp>
      <p:pic>
        <p:nvPicPr>
          <p:cNvPr id="9" name="Afbeelding 8" descr="koelkastgedicht_vb2.jpg"/>
          <p:cNvPicPr>
            <a:picLocks noChangeAspect="1"/>
          </p:cNvPicPr>
          <p:nvPr/>
        </p:nvPicPr>
        <p:blipFill>
          <a:blip r:embed="rId4" cstate="print"/>
          <a:stretch>
            <a:fillRect/>
          </a:stretch>
        </p:blipFill>
        <p:spPr>
          <a:xfrm>
            <a:off x="636816" y="3833265"/>
            <a:ext cx="1828800" cy="2495550"/>
          </a:xfrm>
          <a:prstGeom prst="rect">
            <a:avLst/>
          </a:prstGeom>
        </p:spPr>
      </p:pic>
      <p:pic>
        <p:nvPicPr>
          <p:cNvPr id="3" name="Afbeelding 2"/>
          <p:cNvPicPr>
            <a:picLocks noChangeAspect="1"/>
          </p:cNvPicPr>
          <p:nvPr/>
        </p:nvPicPr>
        <p:blipFill>
          <a:blip r:embed="rId5"/>
          <a:stretch>
            <a:fillRect/>
          </a:stretch>
        </p:blipFill>
        <p:spPr>
          <a:xfrm>
            <a:off x="3887077" y="160338"/>
            <a:ext cx="4970246" cy="2818569"/>
          </a:xfrm>
          <a:prstGeom prst="rect">
            <a:avLst/>
          </a:prstGeom>
        </p:spPr>
      </p:pic>
      <p:pic>
        <p:nvPicPr>
          <p:cNvPr id="4" name="Afbeelding 3"/>
          <p:cNvPicPr>
            <a:picLocks noChangeAspect="1"/>
          </p:cNvPicPr>
          <p:nvPr/>
        </p:nvPicPr>
        <p:blipFill>
          <a:blip r:embed="rId6"/>
          <a:stretch>
            <a:fillRect/>
          </a:stretch>
        </p:blipFill>
        <p:spPr>
          <a:xfrm>
            <a:off x="3397857" y="2996705"/>
            <a:ext cx="2565982" cy="3559671"/>
          </a:xfrm>
          <a:prstGeom prst="rect">
            <a:avLst/>
          </a:prstGeom>
        </p:spPr>
      </p:pic>
      <p:pic>
        <p:nvPicPr>
          <p:cNvPr id="5" name="Afbeelding 4"/>
          <p:cNvPicPr>
            <a:picLocks noChangeAspect="1"/>
          </p:cNvPicPr>
          <p:nvPr/>
        </p:nvPicPr>
        <p:blipFill>
          <a:blip r:embed="rId7"/>
          <a:stretch>
            <a:fillRect/>
          </a:stretch>
        </p:blipFill>
        <p:spPr>
          <a:xfrm rot="181149">
            <a:off x="6509689" y="2831686"/>
            <a:ext cx="1999840" cy="2749134"/>
          </a:xfrm>
          <a:prstGeom prst="rect">
            <a:avLst/>
          </a:prstGeom>
        </p:spPr>
      </p:pic>
      <p:sp>
        <p:nvSpPr>
          <p:cNvPr id="7" name="Tekstvak 6"/>
          <p:cNvSpPr txBox="1"/>
          <p:nvPr/>
        </p:nvSpPr>
        <p:spPr>
          <a:xfrm>
            <a:off x="6955372" y="5633046"/>
            <a:ext cx="1872208" cy="923330"/>
          </a:xfrm>
          <a:prstGeom prst="rect">
            <a:avLst/>
          </a:prstGeom>
          <a:noFill/>
        </p:spPr>
        <p:txBody>
          <a:bodyPr wrap="square" rtlCol="0">
            <a:spAutoFit/>
          </a:bodyPr>
          <a:lstStyle/>
          <a:p>
            <a:r>
              <a:rPr lang="nl-BE" dirty="0" smtClean="0">
                <a:solidFill>
                  <a:srgbClr val="029E97"/>
                </a:solidFill>
                <a:latin typeface="Impact" panose="020B0806030902050204" pitchFamily="34" charset="0"/>
              </a:rPr>
              <a:t>#raamgedicht</a:t>
            </a:r>
            <a:br>
              <a:rPr lang="nl-BE" dirty="0" smtClean="0">
                <a:solidFill>
                  <a:srgbClr val="029E97"/>
                </a:solidFill>
                <a:latin typeface="Impact" panose="020B0806030902050204" pitchFamily="34" charset="0"/>
              </a:rPr>
            </a:br>
            <a:r>
              <a:rPr lang="nl-BE" dirty="0" smtClean="0">
                <a:solidFill>
                  <a:srgbClr val="029E97"/>
                </a:solidFill>
                <a:latin typeface="Impact" panose="020B0806030902050204" pitchFamily="34" charset="0"/>
              </a:rPr>
              <a:t>#</a:t>
            </a:r>
            <a:r>
              <a:rPr lang="nl-BE" dirty="0" err="1" smtClean="0">
                <a:solidFill>
                  <a:srgbClr val="029E97"/>
                </a:solidFill>
                <a:latin typeface="Impact" panose="020B0806030902050204" pitchFamily="34" charset="0"/>
              </a:rPr>
              <a:t>puzzelpoezie</a:t>
            </a:r>
            <a:r>
              <a:rPr lang="nl-BE" dirty="0" smtClean="0">
                <a:solidFill>
                  <a:srgbClr val="029E97"/>
                </a:solidFill>
                <a:latin typeface="Impact" panose="020B0806030902050204" pitchFamily="34" charset="0"/>
              </a:rPr>
              <a:t/>
            </a:r>
            <a:br>
              <a:rPr lang="nl-BE" dirty="0" smtClean="0">
                <a:solidFill>
                  <a:srgbClr val="029E97"/>
                </a:solidFill>
                <a:latin typeface="Impact" panose="020B0806030902050204" pitchFamily="34" charset="0"/>
              </a:rPr>
            </a:br>
            <a:r>
              <a:rPr lang="nl-BE" dirty="0" smtClean="0">
                <a:solidFill>
                  <a:srgbClr val="029E97"/>
                </a:solidFill>
                <a:latin typeface="Impact" panose="020B0806030902050204" pitchFamily="34" charset="0"/>
              </a:rPr>
              <a:t>#</a:t>
            </a:r>
            <a:r>
              <a:rPr lang="nl-BE" dirty="0" err="1" smtClean="0">
                <a:solidFill>
                  <a:srgbClr val="029E97"/>
                </a:solidFill>
                <a:latin typeface="Impact" panose="020B0806030902050204" pitchFamily="34" charset="0"/>
              </a:rPr>
              <a:t>bibwillebroek</a:t>
            </a:r>
            <a:endParaRPr lang="nl-BE" dirty="0">
              <a:solidFill>
                <a:srgbClr val="029E97"/>
              </a:solidFill>
              <a:latin typeface="Impact" panose="020B0806030902050204"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lgGrid">
          <a:fgClr>
            <a:schemeClr val="accent1"/>
          </a:fgClr>
          <a:bgClr>
            <a:schemeClr val="bg1"/>
          </a:bgClr>
        </a:pattFill>
        <a:effectLst/>
      </p:bgPr>
    </p:bg>
    <p:spTree>
      <p:nvGrpSpPr>
        <p:cNvPr id="1" name=""/>
        <p:cNvGrpSpPr/>
        <p:nvPr/>
      </p:nvGrpSpPr>
      <p:grpSpPr>
        <a:xfrm>
          <a:off x="0" y="0"/>
          <a:ext cx="0" cy="0"/>
          <a:chOff x="0" y="0"/>
          <a:chExt cx="0" cy="0"/>
        </a:xfrm>
      </p:grpSpPr>
      <p:sp>
        <p:nvSpPr>
          <p:cNvPr id="2" name="Rechthoek 1"/>
          <p:cNvSpPr/>
          <p:nvPr/>
        </p:nvSpPr>
        <p:spPr>
          <a:xfrm>
            <a:off x="5652120" y="5013176"/>
            <a:ext cx="3091231" cy="923330"/>
          </a:xfrm>
          <a:prstGeom prst="rect">
            <a:avLst/>
          </a:prstGeom>
        </p:spPr>
        <p:txBody>
          <a:bodyPr wrap="none">
            <a:spAutoFit/>
          </a:bodyPr>
          <a:lstStyle/>
          <a:p>
            <a:r>
              <a:rPr lang="nl-BE" dirty="0">
                <a:solidFill>
                  <a:schemeClr val="tx2"/>
                </a:solidFill>
                <a:latin typeface="+mj-lt"/>
              </a:rPr>
              <a:t>Instructiefilmpje </a:t>
            </a:r>
            <a:br>
              <a:rPr lang="nl-BE" dirty="0">
                <a:solidFill>
                  <a:schemeClr val="tx2"/>
                </a:solidFill>
                <a:latin typeface="+mj-lt"/>
              </a:rPr>
            </a:br>
            <a:r>
              <a:rPr lang="nl-BE" dirty="0">
                <a:solidFill>
                  <a:schemeClr val="tx2"/>
                </a:solidFill>
                <a:latin typeface="+mj-lt"/>
              </a:rPr>
              <a:t>Dimitri </a:t>
            </a:r>
            <a:r>
              <a:rPr lang="nl-BE" dirty="0" err="1">
                <a:solidFill>
                  <a:schemeClr val="tx2"/>
                </a:solidFill>
                <a:latin typeface="+mj-lt"/>
              </a:rPr>
              <a:t>Antonissen</a:t>
            </a:r>
            <a:r>
              <a:rPr lang="nl-BE" dirty="0">
                <a:solidFill>
                  <a:schemeClr val="tx2"/>
                </a:solidFill>
                <a:latin typeface="+mj-lt"/>
              </a:rPr>
              <a:t>: </a:t>
            </a:r>
            <a:br>
              <a:rPr lang="nl-BE" dirty="0">
                <a:solidFill>
                  <a:schemeClr val="tx2"/>
                </a:solidFill>
                <a:latin typeface="+mj-lt"/>
              </a:rPr>
            </a:br>
            <a:r>
              <a:rPr lang="nl-BE" dirty="0">
                <a:solidFill>
                  <a:schemeClr val="tx2"/>
                </a:solidFill>
                <a:latin typeface="+mj-lt"/>
              </a:rPr>
              <a:t>https://vimeo.com/7794121</a:t>
            </a:r>
          </a:p>
        </p:txBody>
      </p:sp>
      <p:sp>
        <p:nvSpPr>
          <p:cNvPr id="3" name="Tekstvak 2"/>
          <p:cNvSpPr txBox="1"/>
          <p:nvPr/>
        </p:nvSpPr>
        <p:spPr>
          <a:xfrm>
            <a:off x="395536" y="692696"/>
            <a:ext cx="3024336" cy="707886"/>
          </a:xfrm>
          <a:prstGeom prst="rect">
            <a:avLst/>
          </a:prstGeom>
          <a:noFill/>
        </p:spPr>
        <p:txBody>
          <a:bodyPr wrap="square" rtlCol="0">
            <a:spAutoFit/>
          </a:bodyPr>
          <a:lstStyle/>
          <a:p>
            <a:r>
              <a:rPr lang="nl-BE" sz="4000" dirty="0" smtClean="0">
                <a:solidFill>
                  <a:srgbClr val="FF0000"/>
                </a:solidFill>
                <a:latin typeface="Impact" panose="020B0806030902050204" pitchFamily="34" charset="0"/>
              </a:rPr>
              <a:t>S</a:t>
            </a:r>
            <a:r>
              <a:rPr lang="nl-BE" sz="4000" cap="all" dirty="0" smtClean="0">
                <a:solidFill>
                  <a:srgbClr val="FF0000"/>
                </a:solidFill>
                <a:latin typeface="Impact" panose="020B0806030902050204" pitchFamily="34" charset="0"/>
              </a:rPr>
              <a:t>tiftgedicht</a:t>
            </a:r>
            <a:endParaRPr lang="nl-BE" sz="4000" cap="all" dirty="0">
              <a:solidFill>
                <a:srgbClr val="FF0000"/>
              </a:solidFill>
              <a:latin typeface="Impact" panose="020B0806030902050204" pitchFamily="34" charset="0"/>
            </a:endParaRPr>
          </a:p>
        </p:txBody>
      </p:sp>
      <p:pic>
        <p:nvPicPr>
          <p:cNvPr id="4" name="Afbeelding 3" descr="stifgedichten_Kinderen.JPG"/>
          <p:cNvPicPr>
            <a:picLocks noChangeAspect="1"/>
          </p:cNvPicPr>
          <p:nvPr/>
        </p:nvPicPr>
        <p:blipFill>
          <a:blip r:embed="rId3" cstate="print"/>
          <a:stretch>
            <a:fillRect/>
          </a:stretch>
        </p:blipFill>
        <p:spPr>
          <a:xfrm>
            <a:off x="3419872" y="681011"/>
            <a:ext cx="5352643" cy="2376264"/>
          </a:xfrm>
          <a:prstGeom prst="rect">
            <a:avLst/>
          </a:prstGeom>
        </p:spPr>
      </p:pic>
      <p:pic>
        <p:nvPicPr>
          <p:cNvPr id="5" name="Afbeelding 4" descr="stiftgedicht_filmpjestill.JPG"/>
          <p:cNvPicPr>
            <a:picLocks noChangeAspect="1"/>
          </p:cNvPicPr>
          <p:nvPr/>
        </p:nvPicPr>
        <p:blipFill>
          <a:blip r:embed="rId4" cstate="print"/>
          <a:stretch>
            <a:fillRect/>
          </a:stretch>
        </p:blipFill>
        <p:spPr>
          <a:xfrm>
            <a:off x="395536" y="3789040"/>
            <a:ext cx="5004048" cy="2716779"/>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ltDnDiag">
          <a:fgClr>
            <a:schemeClr val="accent1"/>
          </a:fgClr>
          <a:bgClr>
            <a:schemeClr val="bg1"/>
          </a:bgClr>
        </a:patt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4860032" y="592057"/>
            <a:ext cx="3975906" cy="5301208"/>
          </a:xfrm>
          <a:prstGeom prst="rect">
            <a:avLst/>
          </a:prstGeom>
        </p:spPr>
      </p:pic>
      <p:sp>
        <p:nvSpPr>
          <p:cNvPr id="4" name="Rechthoek 3"/>
          <p:cNvSpPr/>
          <p:nvPr/>
        </p:nvSpPr>
        <p:spPr>
          <a:xfrm>
            <a:off x="431836" y="592057"/>
            <a:ext cx="3911584" cy="1323439"/>
          </a:xfrm>
          <a:prstGeom prst="rect">
            <a:avLst/>
          </a:prstGeom>
        </p:spPr>
        <p:txBody>
          <a:bodyPr wrap="none">
            <a:spAutoFit/>
          </a:bodyPr>
          <a:lstStyle/>
          <a:p>
            <a:r>
              <a:rPr lang="nl-BE" sz="4000" cap="all" spc="150" dirty="0" smtClean="0">
                <a:solidFill>
                  <a:srgbClr val="ED2F31"/>
                </a:solidFill>
                <a:latin typeface="Impact" panose="020B0806030902050204" pitchFamily="34" charset="0"/>
                <a:cs typeface="+mn-cs"/>
              </a:rPr>
              <a:t>collagegedicht</a:t>
            </a:r>
            <a:r>
              <a:rPr lang="nl-BE" sz="4000" cap="all" spc="150" dirty="0" smtClean="0">
                <a:solidFill>
                  <a:srgbClr val="ED2F31"/>
                </a:solidFill>
                <a:latin typeface="Impact" panose="020B0806030902050204" pitchFamily="34" charset="0"/>
                <a:cs typeface="+mn-cs"/>
              </a:rPr>
              <a:t/>
            </a:r>
            <a:br>
              <a:rPr lang="nl-BE" sz="4000" cap="all" spc="150" dirty="0" smtClean="0">
                <a:solidFill>
                  <a:srgbClr val="ED2F31"/>
                </a:solidFill>
                <a:latin typeface="Impact" panose="020B0806030902050204" pitchFamily="34" charset="0"/>
                <a:cs typeface="+mn-cs"/>
              </a:rPr>
            </a:br>
            <a:r>
              <a:rPr lang="nl-BE" sz="4000" cap="all" spc="150" dirty="0" smtClean="0">
                <a:solidFill>
                  <a:srgbClr val="ED2F31"/>
                </a:solidFill>
                <a:latin typeface="Impact" panose="020B0806030902050204" pitchFamily="34" charset="0"/>
                <a:cs typeface="+mn-cs"/>
              </a:rPr>
              <a:t>dadagedicht</a:t>
            </a:r>
            <a:endParaRPr lang="nl-BE" sz="4000" cap="all" dirty="0">
              <a:solidFill>
                <a:srgbClr val="ED2F31"/>
              </a:solidFill>
              <a:latin typeface="Impact" panose="020B0806030902050204" pitchFamily="34" charset="0"/>
            </a:endParaRPr>
          </a:p>
        </p:txBody>
      </p:sp>
      <p:pic>
        <p:nvPicPr>
          <p:cNvPr id="5" name="Afbeelding 4"/>
          <p:cNvPicPr>
            <a:picLocks noChangeAspect="1"/>
          </p:cNvPicPr>
          <p:nvPr/>
        </p:nvPicPr>
        <p:blipFill>
          <a:blip r:embed="rId4"/>
          <a:stretch>
            <a:fillRect/>
          </a:stretch>
        </p:blipFill>
        <p:spPr>
          <a:xfrm>
            <a:off x="1043608" y="2132856"/>
            <a:ext cx="2699495" cy="4149080"/>
          </a:xfrm>
          <a:prstGeom prst="rect">
            <a:avLst/>
          </a:prstGeom>
        </p:spPr>
      </p:pic>
    </p:spTree>
    <p:extLst>
      <p:ext uri="{BB962C8B-B14F-4D97-AF65-F5344CB8AC3E}">
        <p14:creationId xmlns:p14="http://schemas.microsoft.com/office/powerpoint/2010/main" val="24336370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pct80">
          <a:fgClr>
            <a:schemeClr val="accent1"/>
          </a:fgClr>
          <a:bgClr>
            <a:schemeClr val="bg1"/>
          </a:bgClr>
        </a:patt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3258048" y="1988840"/>
            <a:ext cx="5633553" cy="2602165"/>
          </a:xfrm>
          <a:prstGeom prst="rect">
            <a:avLst/>
          </a:prstGeom>
        </p:spPr>
      </p:pic>
      <p:pic>
        <p:nvPicPr>
          <p:cNvPr id="3" name="Afbeelding 2"/>
          <p:cNvPicPr>
            <a:picLocks noChangeAspect="1"/>
          </p:cNvPicPr>
          <p:nvPr/>
        </p:nvPicPr>
        <p:blipFill>
          <a:blip r:embed="rId4"/>
          <a:stretch>
            <a:fillRect/>
          </a:stretch>
        </p:blipFill>
        <p:spPr>
          <a:xfrm>
            <a:off x="323528" y="1413440"/>
            <a:ext cx="2736304" cy="3860971"/>
          </a:xfrm>
          <a:prstGeom prst="rect">
            <a:avLst/>
          </a:prstGeom>
        </p:spPr>
      </p:pic>
    </p:spTree>
    <p:extLst>
      <p:ext uri="{BB962C8B-B14F-4D97-AF65-F5344CB8AC3E}">
        <p14:creationId xmlns:p14="http://schemas.microsoft.com/office/powerpoint/2010/main" val="19792937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pattFill prst="smGrid">
          <a:fgClr>
            <a:schemeClr val="accent1"/>
          </a:fgClr>
          <a:bgClr>
            <a:schemeClr val="bg1"/>
          </a:bgClr>
        </a:pattFill>
        <a:effectLst/>
      </p:bgPr>
    </p:bg>
    <p:spTree>
      <p:nvGrpSpPr>
        <p:cNvPr id="1" name=""/>
        <p:cNvGrpSpPr/>
        <p:nvPr/>
      </p:nvGrpSpPr>
      <p:grpSpPr>
        <a:xfrm>
          <a:off x="0" y="0"/>
          <a:ext cx="0" cy="0"/>
          <a:chOff x="0" y="0"/>
          <a:chExt cx="0" cy="0"/>
        </a:xfrm>
      </p:grpSpPr>
      <p:sp>
        <p:nvSpPr>
          <p:cNvPr id="2" name="Rechthoek 1"/>
          <p:cNvSpPr/>
          <p:nvPr/>
        </p:nvSpPr>
        <p:spPr>
          <a:xfrm>
            <a:off x="570965" y="914817"/>
            <a:ext cx="3320140" cy="707886"/>
          </a:xfrm>
          <a:prstGeom prst="rect">
            <a:avLst/>
          </a:prstGeom>
        </p:spPr>
        <p:txBody>
          <a:bodyPr wrap="none">
            <a:spAutoFit/>
          </a:bodyPr>
          <a:lstStyle/>
          <a:p>
            <a:r>
              <a:rPr lang="nl-BE" sz="4000" cap="all" dirty="0" smtClean="0">
                <a:solidFill>
                  <a:srgbClr val="ED2F31"/>
                </a:solidFill>
                <a:latin typeface="Impact" panose="020B0806030902050204" pitchFamily="34" charset="0"/>
              </a:rPr>
              <a:t>Stapelgedicht</a:t>
            </a:r>
            <a:endParaRPr lang="nl-BE" sz="4000" cap="all" dirty="0">
              <a:solidFill>
                <a:srgbClr val="ED2F31"/>
              </a:solidFill>
              <a:latin typeface="Impact" panose="020B0806030902050204" pitchFamily="34" charset="0"/>
            </a:endParaRPr>
          </a:p>
        </p:txBody>
      </p:sp>
      <p:pic>
        <p:nvPicPr>
          <p:cNvPr id="106498" name="Picture 2" descr="Afbeeldingsresultaat voor stapelgedicht kinderen"/>
          <p:cNvPicPr>
            <a:picLocks noChangeAspect="1" noChangeArrowheads="1"/>
          </p:cNvPicPr>
          <p:nvPr/>
        </p:nvPicPr>
        <p:blipFill>
          <a:blip r:embed="rId3" cstate="print"/>
          <a:srcRect/>
          <a:stretch>
            <a:fillRect/>
          </a:stretch>
        </p:blipFill>
        <p:spPr bwMode="auto">
          <a:xfrm>
            <a:off x="611560" y="2060848"/>
            <a:ext cx="3456384" cy="3175739"/>
          </a:xfrm>
          <a:prstGeom prst="rect">
            <a:avLst/>
          </a:prstGeom>
          <a:noFill/>
        </p:spPr>
      </p:pic>
      <p:pic>
        <p:nvPicPr>
          <p:cNvPr id="4" name="Afbeelding 3" descr="stapelgedichtmetkind.jpg"/>
          <p:cNvPicPr>
            <a:picLocks noChangeAspect="1"/>
          </p:cNvPicPr>
          <p:nvPr/>
        </p:nvPicPr>
        <p:blipFill>
          <a:blip r:embed="rId4" cstate="print"/>
          <a:stretch>
            <a:fillRect/>
          </a:stretch>
        </p:blipFill>
        <p:spPr>
          <a:xfrm>
            <a:off x="4644008" y="1268760"/>
            <a:ext cx="3420576" cy="458112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wave">
          <a:fgClr>
            <a:schemeClr val="accent1"/>
          </a:fgClr>
          <a:bgClr>
            <a:schemeClr val="bg1"/>
          </a:bgClr>
        </a:pattFill>
        <a:effectLst/>
      </p:bgPr>
    </p:bg>
    <p:spTree>
      <p:nvGrpSpPr>
        <p:cNvPr id="1" name=""/>
        <p:cNvGrpSpPr/>
        <p:nvPr/>
      </p:nvGrpSpPr>
      <p:grpSpPr>
        <a:xfrm>
          <a:off x="0" y="0"/>
          <a:ext cx="0" cy="0"/>
          <a:chOff x="0" y="0"/>
          <a:chExt cx="0" cy="0"/>
        </a:xfrm>
      </p:grpSpPr>
      <p:pic>
        <p:nvPicPr>
          <p:cNvPr id="2" name="Afbeelding 1" descr="stapelgedicht_metinstructies.jpg"/>
          <p:cNvPicPr>
            <a:picLocks noChangeAspect="1"/>
          </p:cNvPicPr>
          <p:nvPr/>
        </p:nvPicPr>
        <p:blipFill>
          <a:blip r:embed="rId3" cstate="print"/>
          <a:stretch>
            <a:fillRect/>
          </a:stretch>
        </p:blipFill>
        <p:spPr>
          <a:xfrm>
            <a:off x="2313412" y="262691"/>
            <a:ext cx="4609999" cy="6334661"/>
          </a:xfrm>
          <a:prstGeom prst="rect">
            <a:avLst/>
          </a:prstGeom>
        </p:spPr>
      </p:pic>
      <p:sp>
        <p:nvSpPr>
          <p:cNvPr id="3" name="Tekstvak 2"/>
          <p:cNvSpPr txBox="1"/>
          <p:nvPr/>
        </p:nvSpPr>
        <p:spPr>
          <a:xfrm rot="21339233">
            <a:off x="251520" y="3789040"/>
            <a:ext cx="1872208" cy="1015663"/>
          </a:xfrm>
          <a:prstGeom prst="rect">
            <a:avLst/>
          </a:prstGeom>
          <a:noFill/>
        </p:spPr>
        <p:txBody>
          <a:bodyPr wrap="square" rtlCol="0">
            <a:spAutoFit/>
          </a:bodyPr>
          <a:lstStyle/>
          <a:p>
            <a:r>
              <a:rPr lang="nl-BE" sz="2000" dirty="0" smtClean="0">
                <a:solidFill>
                  <a:srgbClr val="ED2F31"/>
                </a:solidFill>
                <a:latin typeface="Impact" panose="020B0806030902050204" pitchFamily="34" charset="0"/>
              </a:rPr>
              <a:t>#stapelgedicht</a:t>
            </a:r>
            <a:br>
              <a:rPr lang="nl-BE" sz="2000" dirty="0" smtClean="0">
                <a:solidFill>
                  <a:srgbClr val="ED2F31"/>
                </a:solidFill>
                <a:latin typeface="Impact" panose="020B0806030902050204" pitchFamily="34" charset="0"/>
              </a:rPr>
            </a:br>
            <a:r>
              <a:rPr lang="nl-BE" sz="2000" dirty="0" smtClean="0">
                <a:solidFill>
                  <a:srgbClr val="ED2F31"/>
                </a:solidFill>
                <a:latin typeface="Impact" panose="020B0806030902050204" pitchFamily="34" charset="0"/>
              </a:rPr>
              <a:t>#bib</a:t>
            </a:r>
            <a:br>
              <a:rPr lang="nl-BE" sz="2000" dirty="0" smtClean="0">
                <a:solidFill>
                  <a:srgbClr val="ED2F31"/>
                </a:solidFill>
                <a:latin typeface="Impact" panose="020B0806030902050204" pitchFamily="34" charset="0"/>
              </a:rPr>
            </a:br>
            <a:r>
              <a:rPr lang="nl-BE" sz="2000" dirty="0" smtClean="0">
                <a:solidFill>
                  <a:srgbClr val="ED2F31"/>
                </a:solidFill>
                <a:latin typeface="Impact" panose="020B0806030902050204" pitchFamily="34" charset="0"/>
              </a:rPr>
              <a:t>#poezieweek</a:t>
            </a:r>
            <a:endParaRPr lang="nl-BE" sz="2000" dirty="0">
              <a:solidFill>
                <a:srgbClr val="ED2F31"/>
              </a:solidFill>
              <a:latin typeface="Impact" panose="020B0806030902050204"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pattFill prst="pct60">
          <a:fgClr>
            <a:schemeClr val="accent1"/>
          </a:fgClr>
          <a:bgClr>
            <a:schemeClr val="bg1"/>
          </a:bgClr>
        </a:pattFill>
        <a:effectLst/>
      </p:bgPr>
    </p:bg>
    <p:spTree>
      <p:nvGrpSpPr>
        <p:cNvPr id="1" name=""/>
        <p:cNvGrpSpPr/>
        <p:nvPr/>
      </p:nvGrpSpPr>
      <p:grpSpPr>
        <a:xfrm>
          <a:off x="0" y="0"/>
          <a:ext cx="0" cy="0"/>
          <a:chOff x="0" y="0"/>
          <a:chExt cx="0" cy="0"/>
        </a:xfrm>
      </p:grpSpPr>
      <p:sp>
        <p:nvSpPr>
          <p:cNvPr id="55299" name="Rectangle 3"/>
          <p:cNvSpPr>
            <a:spLocks noGrp="1"/>
          </p:cNvSpPr>
          <p:nvPr>
            <p:ph type="body" idx="4294967295"/>
          </p:nvPr>
        </p:nvSpPr>
        <p:spPr bwMode="auto">
          <a:xfrm>
            <a:off x="395536" y="2280527"/>
            <a:ext cx="8568952" cy="4823321"/>
          </a:xfrm>
        </p:spPr>
        <p:txBody>
          <a:bodyPr wrap="square" numCol="1" anchor="t" anchorCtr="0" compatLnSpc="1">
            <a:prstTxWarp prst="textNoShape">
              <a:avLst/>
            </a:prstTxWarp>
            <a:normAutofit/>
          </a:bodyPr>
          <a:lstStyle/>
          <a:p>
            <a:pPr eaLnBrk="1" hangingPunct="1">
              <a:lnSpc>
                <a:spcPct val="80000"/>
              </a:lnSpc>
              <a:buFont typeface="Wingdings 2" pitchFamily="18" charset="2"/>
              <a:buNone/>
              <a:defRPr/>
            </a:pPr>
            <a:r>
              <a:rPr lang="nl-BE" sz="3200" b="1" dirty="0" smtClean="0">
                <a:latin typeface="Impact" panose="020B0806030902050204" pitchFamily="34" charset="0"/>
              </a:rPr>
              <a:t>Altijd </a:t>
            </a:r>
            <a:r>
              <a:rPr lang="nl-BE" sz="3200" b="1" dirty="0">
                <a:latin typeface="Impact" panose="020B0806030902050204" pitchFamily="34" charset="0"/>
              </a:rPr>
              <a:t>welkom </a:t>
            </a:r>
            <a:r>
              <a:rPr lang="nl-BE" sz="3200" b="1" dirty="0" smtClean="0">
                <a:latin typeface="Impact" panose="020B0806030902050204" pitchFamily="34" charset="0"/>
              </a:rPr>
              <a:t/>
            </a:r>
            <a:br>
              <a:rPr lang="nl-BE" sz="3200" b="1" dirty="0" smtClean="0">
                <a:latin typeface="Impact" panose="020B0806030902050204" pitchFamily="34" charset="0"/>
              </a:rPr>
            </a:br>
            <a:r>
              <a:rPr lang="nl-BE" sz="3200" b="1" dirty="0" smtClean="0">
                <a:latin typeface="Gill Sans MT" panose="020B0502020104020203" pitchFamily="34" charset="0"/>
              </a:rPr>
              <a:t>in </a:t>
            </a:r>
            <a:r>
              <a:rPr lang="nl-BE" sz="3200" b="1" dirty="0" smtClean="0">
                <a:latin typeface="Gill Sans MT" panose="020B0502020104020203" pitchFamily="34" charset="0"/>
              </a:rPr>
              <a:t>het Poëziecentrum</a:t>
            </a:r>
            <a:r>
              <a:rPr lang="nl-BE" sz="3200" b="1" dirty="0">
                <a:latin typeface="Gill Sans MT" panose="020B0502020104020203" pitchFamily="34" charset="0"/>
              </a:rPr>
              <a:t>!</a:t>
            </a:r>
          </a:p>
          <a:p>
            <a:pPr eaLnBrk="1" hangingPunct="1">
              <a:lnSpc>
                <a:spcPct val="80000"/>
              </a:lnSpc>
              <a:buFont typeface="Wingdings 2" pitchFamily="18" charset="2"/>
              <a:buNone/>
              <a:defRPr/>
            </a:pPr>
            <a:r>
              <a:rPr lang="nl-BE" dirty="0">
                <a:latin typeface="Gill Sans MT" panose="020B0502020104020203" pitchFamily="34" charset="0"/>
              </a:rPr>
              <a:t>Het </a:t>
            </a:r>
            <a:r>
              <a:rPr lang="nl-BE" dirty="0" err="1">
                <a:latin typeface="Gill Sans MT" panose="020B0502020104020203" pitchFamily="34" charset="0"/>
              </a:rPr>
              <a:t>Toreken</a:t>
            </a:r>
            <a:r>
              <a:rPr lang="nl-BE" dirty="0">
                <a:latin typeface="Gill Sans MT" panose="020B0502020104020203" pitchFamily="34" charset="0"/>
              </a:rPr>
              <a:t>, Vrijdagmarkt 36, Gent</a:t>
            </a:r>
          </a:p>
          <a:p>
            <a:pPr eaLnBrk="1" hangingPunct="1">
              <a:lnSpc>
                <a:spcPct val="80000"/>
              </a:lnSpc>
              <a:buFont typeface="Wingdings 2" pitchFamily="18" charset="2"/>
              <a:buNone/>
              <a:defRPr/>
            </a:pPr>
            <a:endParaRPr lang="nl-BE" dirty="0" smtClean="0">
              <a:latin typeface="Gill Sans MT" panose="020B0502020104020203" pitchFamily="34" charset="0"/>
            </a:endParaRPr>
          </a:p>
          <a:p>
            <a:pPr eaLnBrk="1" hangingPunct="1">
              <a:lnSpc>
                <a:spcPct val="80000"/>
              </a:lnSpc>
              <a:buFont typeface="Wingdings 2" pitchFamily="18" charset="2"/>
              <a:buNone/>
              <a:defRPr/>
            </a:pPr>
            <a:r>
              <a:rPr lang="nl-BE" b="1" dirty="0" smtClean="0">
                <a:latin typeface="Gill Sans MT" panose="020B0502020104020203" pitchFamily="34" charset="0"/>
              </a:rPr>
              <a:t>Openingsuren </a:t>
            </a:r>
            <a:r>
              <a:rPr lang="nl-BE" b="1" dirty="0">
                <a:latin typeface="Gill Sans MT" panose="020B0502020104020203" pitchFamily="34" charset="0"/>
              </a:rPr>
              <a:t>shop: </a:t>
            </a:r>
          </a:p>
          <a:p>
            <a:pPr eaLnBrk="1" hangingPunct="1">
              <a:lnSpc>
                <a:spcPct val="80000"/>
              </a:lnSpc>
              <a:buFont typeface="Wingdings 2" pitchFamily="18" charset="2"/>
              <a:buNone/>
              <a:defRPr/>
            </a:pPr>
            <a:r>
              <a:rPr lang="nl-BE" dirty="0" smtClean="0">
                <a:latin typeface="Gill Sans MT" panose="020B0502020104020203" pitchFamily="34" charset="0"/>
              </a:rPr>
              <a:t>ma </a:t>
            </a:r>
            <a:r>
              <a:rPr lang="nl-BE" dirty="0">
                <a:latin typeface="Gill Sans MT" panose="020B0502020104020203" pitchFamily="34" charset="0"/>
              </a:rPr>
              <a:t>– </a:t>
            </a:r>
            <a:r>
              <a:rPr lang="nl-BE" dirty="0" smtClean="0">
                <a:latin typeface="Gill Sans MT" panose="020B0502020104020203" pitchFamily="34" charset="0"/>
              </a:rPr>
              <a:t>za, </a:t>
            </a:r>
            <a:r>
              <a:rPr lang="nl-BE" dirty="0">
                <a:latin typeface="Gill Sans MT" panose="020B0502020104020203" pitchFamily="34" charset="0"/>
              </a:rPr>
              <a:t>10 tot </a:t>
            </a:r>
            <a:r>
              <a:rPr lang="nl-BE" dirty="0" smtClean="0">
                <a:latin typeface="Gill Sans MT" panose="020B0502020104020203" pitchFamily="34" charset="0"/>
              </a:rPr>
              <a:t>17 </a:t>
            </a:r>
            <a:r>
              <a:rPr lang="nl-BE" dirty="0">
                <a:latin typeface="Gill Sans MT" panose="020B0502020104020203" pitchFamily="34" charset="0"/>
              </a:rPr>
              <a:t>uur</a:t>
            </a:r>
          </a:p>
          <a:p>
            <a:pPr eaLnBrk="1" hangingPunct="1">
              <a:lnSpc>
                <a:spcPct val="80000"/>
              </a:lnSpc>
              <a:buFont typeface="Wingdings 2" pitchFamily="18" charset="2"/>
              <a:buNone/>
              <a:defRPr/>
            </a:pPr>
            <a:endParaRPr lang="nl-BE" dirty="0">
              <a:latin typeface="Gill Sans MT" panose="020B0502020104020203" pitchFamily="34" charset="0"/>
            </a:endParaRPr>
          </a:p>
          <a:p>
            <a:pPr eaLnBrk="1" hangingPunct="1">
              <a:lnSpc>
                <a:spcPct val="80000"/>
              </a:lnSpc>
              <a:buFont typeface="Wingdings 2" pitchFamily="18" charset="2"/>
              <a:buNone/>
              <a:defRPr/>
            </a:pPr>
            <a:r>
              <a:rPr lang="nl-BE" b="1" dirty="0">
                <a:latin typeface="Gill Sans MT" panose="020B0502020104020203" pitchFamily="34" charset="0"/>
              </a:rPr>
              <a:t>Openingsuren documentatiecentrum: </a:t>
            </a:r>
          </a:p>
          <a:p>
            <a:pPr eaLnBrk="1" hangingPunct="1">
              <a:lnSpc>
                <a:spcPct val="80000"/>
              </a:lnSpc>
              <a:buFont typeface="Wingdings 2" pitchFamily="18" charset="2"/>
              <a:buNone/>
              <a:defRPr/>
            </a:pPr>
            <a:r>
              <a:rPr lang="nl-BE" dirty="0" smtClean="0">
                <a:latin typeface="Gill Sans MT" panose="020B0502020104020203" pitchFamily="34" charset="0"/>
              </a:rPr>
              <a:t>ma </a:t>
            </a:r>
            <a:r>
              <a:rPr lang="nl-BE" dirty="0">
                <a:latin typeface="Gill Sans MT" panose="020B0502020104020203" pitchFamily="34" charset="0"/>
              </a:rPr>
              <a:t>– </a:t>
            </a:r>
            <a:r>
              <a:rPr lang="nl-BE" dirty="0" smtClean="0">
                <a:latin typeface="Gill Sans MT" panose="020B0502020104020203" pitchFamily="34" charset="0"/>
              </a:rPr>
              <a:t>za, 10-12 </a:t>
            </a:r>
            <a:r>
              <a:rPr lang="nl-BE" dirty="0">
                <a:latin typeface="Gill Sans MT" panose="020B0502020104020203" pitchFamily="34" charset="0"/>
              </a:rPr>
              <a:t>uur &amp;</a:t>
            </a:r>
            <a:r>
              <a:rPr lang="nl-BE" dirty="0" smtClean="0">
                <a:latin typeface="Gill Sans MT" panose="020B0502020104020203" pitchFamily="34" charset="0"/>
              </a:rPr>
              <a:t> 13-18 uur </a:t>
            </a:r>
            <a:r>
              <a:rPr lang="nl-BE" u="sng" dirty="0" smtClean="0">
                <a:latin typeface="Gill Sans MT" panose="020B0502020104020203" pitchFamily="34" charset="0"/>
              </a:rPr>
              <a:t>OP AFSPRAAK</a:t>
            </a:r>
            <a:endParaRPr lang="nl-BE" u="sng" dirty="0">
              <a:latin typeface="Gill Sans MT" panose="020B0502020104020203" pitchFamily="34" charset="0"/>
            </a:endParaRPr>
          </a:p>
          <a:p>
            <a:pPr eaLnBrk="1" hangingPunct="1">
              <a:lnSpc>
                <a:spcPct val="80000"/>
              </a:lnSpc>
              <a:buFont typeface="Wingdings 2" pitchFamily="18" charset="2"/>
              <a:buNone/>
              <a:defRPr/>
            </a:pPr>
            <a:r>
              <a:rPr lang="nl-BE" dirty="0">
                <a:latin typeface="Gill Sans MT" panose="020B0502020104020203" pitchFamily="34" charset="0"/>
              </a:rPr>
              <a:t>Toegang gratis. Ontlenen niet mogelijk. Kopieën maken wel.</a:t>
            </a:r>
          </a:p>
          <a:p>
            <a:pPr eaLnBrk="1" hangingPunct="1">
              <a:lnSpc>
                <a:spcPct val="80000"/>
              </a:lnSpc>
              <a:buFont typeface="Wingdings 2" pitchFamily="18" charset="2"/>
              <a:buNone/>
              <a:defRPr/>
            </a:pPr>
            <a:endParaRPr lang="nl-BE" sz="1600" dirty="0" smtClean="0">
              <a:latin typeface="Gill Sans MT" panose="020B0502020104020203" pitchFamily="34" charset="0"/>
            </a:endParaRPr>
          </a:p>
          <a:p>
            <a:pPr eaLnBrk="1" hangingPunct="1">
              <a:lnSpc>
                <a:spcPct val="80000"/>
              </a:lnSpc>
              <a:buFont typeface="Wingdings 2" pitchFamily="18" charset="2"/>
              <a:buNone/>
              <a:defRPr/>
            </a:pPr>
            <a:endParaRPr lang="nl-BE" sz="1600" dirty="0">
              <a:latin typeface="Gill Sans MT" panose="020B0502020104020203" pitchFamily="34" charset="0"/>
            </a:endParaRPr>
          </a:p>
          <a:p>
            <a:pPr eaLnBrk="1" hangingPunct="1">
              <a:lnSpc>
                <a:spcPct val="80000"/>
              </a:lnSpc>
              <a:buFont typeface="Wingdings 2" pitchFamily="18" charset="2"/>
              <a:buNone/>
              <a:defRPr/>
            </a:pPr>
            <a:r>
              <a:rPr lang="nl-BE" sz="1800" b="1" dirty="0" smtClean="0">
                <a:latin typeface="Impact" panose="020B0806030902050204" pitchFamily="34" charset="0"/>
              </a:rPr>
              <a:t>Nog </a:t>
            </a:r>
            <a:r>
              <a:rPr lang="nl-BE" sz="1800" b="1" dirty="0">
                <a:latin typeface="Impact" panose="020B0806030902050204" pitchFamily="34" charset="0"/>
              </a:rPr>
              <a:t>vragen</a:t>
            </a:r>
            <a:r>
              <a:rPr lang="nl-BE" sz="1800" b="1" dirty="0" smtClean="0">
                <a:latin typeface="Impact" panose="020B0806030902050204" pitchFamily="34" charset="0"/>
              </a:rPr>
              <a:t>:</a:t>
            </a:r>
            <a:endParaRPr lang="nl-BE" sz="1800" b="1" dirty="0" smtClean="0">
              <a:latin typeface="Impact" panose="020B0806030902050204" pitchFamily="34" charset="0"/>
            </a:endParaRPr>
          </a:p>
          <a:p>
            <a:pPr eaLnBrk="1" hangingPunct="1">
              <a:lnSpc>
                <a:spcPct val="80000"/>
              </a:lnSpc>
              <a:buFont typeface="Wingdings 2" pitchFamily="18" charset="2"/>
              <a:buNone/>
              <a:defRPr/>
            </a:pPr>
            <a:r>
              <a:rPr lang="nl-BE" sz="1800" u="sng" dirty="0" smtClean="0">
                <a:solidFill>
                  <a:srgbClr val="FF0000"/>
                </a:solidFill>
                <a:latin typeface="Impact" panose="020B0806030902050204" pitchFamily="34" charset="0"/>
              </a:rPr>
              <a:t>educatief@poeziecentrum.be </a:t>
            </a:r>
            <a:r>
              <a:rPr lang="nl-BE" sz="1800" b="1" dirty="0" smtClean="0">
                <a:solidFill>
                  <a:srgbClr val="FF0000"/>
                </a:solidFill>
                <a:latin typeface="Impact" panose="020B0806030902050204" pitchFamily="34" charset="0"/>
              </a:rPr>
              <a:t>/ </a:t>
            </a:r>
            <a:r>
              <a:rPr lang="nl-BE" dirty="0" smtClean="0">
                <a:solidFill>
                  <a:srgbClr val="FF0000"/>
                </a:solidFill>
                <a:latin typeface="Impact" panose="020B0806030902050204" pitchFamily="34" charset="0"/>
              </a:rPr>
              <a:t>www.poeziecentrum.be</a:t>
            </a:r>
            <a:r>
              <a:rPr lang="nl-BE" dirty="0" smtClean="0">
                <a:latin typeface="Gill Sans MT" panose="020B0502020104020203" pitchFamily="34" charset="0"/>
              </a:rPr>
              <a:t> </a:t>
            </a:r>
            <a:r>
              <a:rPr lang="nl-BE" dirty="0">
                <a:latin typeface="Gill Sans MT" panose="020B0502020104020203" pitchFamily="34" charset="0"/>
              </a:rPr>
              <a:t>&amp; 09 225 22 25</a:t>
            </a:r>
          </a:p>
          <a:p>
            <a:pPr eaLnBrk="1" hangingPunct="1">
              <a:lnSpc>
                <a:spcPct val="80000"/>
              </a:lnSpc>
              <a:buFont typeface="Wingdings 2" pitchFamily="18" charset="2"/>
              <a:buNone/>
              <a:defRPr/>
            </a:pPr>
            <a:endParaRPr lang="nl-BE" sz="1600" dirty="0"/>
          </a:p>
          <a:p>
            <a:pPr eaLnBrk="1" hangingPunct="1">
              <a:lnSpc>
                <a:spcPct val="80000"/>
              </a:lnSpc>
              <a:buFont typeface="Wingdings 2" pitchFamily="18" charset="2"/>
              <a:buNone/>
              <a:defRPr/>
            </a:pPr>
            <a:endParaRPr lang="nl-NL" sz="1600" b="1" dirty="0"/>
          </a:p>
        </p:txBody>
      </p:sp>
      <p:pic>
        <p:nvPicPr>
          <p:cNvPr id="6" name="Afbeelding 5" descr="logokleur200dpi.jpg"/>
          <p:cNvPicPr>
            <a:picLocks noChangeAspect="1"/>
          </p:cNvPicPr>
          <p:nvPr/>
        </p:nvPicPr>
        <p:blipFill>
          <a:blip r:embed="rId3" cstate="print"/>
          <a:stretch>
            <a:fillRect/>
          </a:stretch>
        </p:blipFill>
        <p:spPr>
          <a:xfrm>
            <a:off x="7066834" y="2280527"/>
            <a:ext cx="1404731" cy="1822136"/>
          </a:xfrm>
          <a:prstGeom prst="rect">
            <a:avLst/>
          </a:prstGeom>
        </p:spPr>
      </p:pic>
      <p:pic>
        <p:nvPicPr>
          <p:cNvPr id="7" name="Afbeelding 6"/>
          <p:cNvPicPr>
            <a:picLocks noChangeAspect="1"/>
          </p:cNvPicPr>
          <p:nvPr/>
        </p:nvPicPr>
        <p:blipFill>
          <a:blip r:embed="rId4"/>
          <a:stretch>
            <a:fillRect/>
          </a:stretch>
        </p:blipFill>
        <p:spPr>
          <a:xfrm rot="700441">
            <a:off x="4864718" y="722127"/>
            <a:ext cx="1343025" cy="895350"/>
          </a:xfrm>
          <a:prstGeom prst="rect">
            <a:avLst/>
          </a:prstGeom>
        </p:spPr>
      </p:pic>
      <p:pic>
        <p:nvPicPr>
          <p:cNvPr id="2" name="Afbeelding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7664" y="381969"/>
            <a:ext cx="2592288" cy="1166530"/>
          </a:xfrm>
          <a:prstGeom prst="rect">
            <a:avLst/>
          </a:prstGeom>
        </p:spPr>
      </p:pic>
      <p:sp>
        <p:nvSpPr>
          <p:cNvPr id="4" name="Tekstvak 3"/>
          <p:cNvSpPr txBox="1"/>
          <p:nvPr/>
        </p:nvSpPr>
        <p:spPr>
          <a:xfrm>
            <a:off x="1439652" y="1548499"/>
            <a:ext cx="3024336" cy="415498"/>
          </a:xfrm>
          <a:prstGeom prst="rect">
            <a:avLst/>
          </a:prstGeom>
          <a:noFill/>
        </p:spPr>
        <p:txBody>
          <a:bodyPr wrap="square" rtlCol="0">
            <a:spAutoFit/>
          </a:bodyPr>
          <a:lstStyle/>
          <a:p>
            <a:r>
              <a:rPr lang="nl-BE" sz="2000" b="1" dirty="0" smtClean="0">
                <a:solidFill>
                  <a:srgbClr val="1C73BA"/>
                </a:solidFill>
                <a:latin typeface="Gill Sans MT" panose="020B0502020104020203" pitchFamily="34" charset="0"/>
              </a:rPr>
              <a:t>www.poezieweek.com</a:t>
            </a:r>
            <a:endParaRPr lang="nl-BE" sz="2000" b="1" dirty="0">
              <a:solidFill>
                <a:srgbClr val="1C73BA"/>
              </a:solidFill>
              <a:latin typeface="Gill Sans MT" panose="020B0502020104020203" pitchFamily="34" charset="0"/>
            </a:endParaRPr>
          </a:p>
        </p:txBody>
      </p:sp>
    </p:spTree>
    <p:extLst>
      <p:ext uri="{BB962C8B-B14F-4D97-AF65-F5344CB8AC3E}">
        <p14:creationId xmlns:p14="http://schemas.microsoft.com/office/powerpoint/2010/main" val="29421306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diagBrick">
          <a:fgClr>
            <a:schemeClr val="accent1"/>
          </a:fgClr>
          <a:bgClr>
            <a:schemeClr val="bg1"/>
          </a:bgClr>
        </a:pattFill>
        <a:effectLst/>
      </p:bgPr>
    </p:bg>
    <p:spTree>
      <p:nvGrpSpPr>
        <p:cNvPr id="1" name=""/>
        <p:cNvGrpSpPr/>
        <p:nvPr/>
      </p:nvGrpSpPr>
      <p:grpSpPr>
        <a:xfrm>
          <a:off x="0" y="0"/>
          <a:ext cx="0" cy="0"/>
          <a:chOff x="0" y="0"/>
          <a:chExt cx="0" cy="0"/>
        </a:xfrm>
      </p:grpSpPr>
      <p:sp>
        <p:nvSpPr>
          <p:cNvPr id="2" name="Tijdelijke aanduiding voor inhoud 1"/>
          <p:cNvSpPr>
            <a:spLocks noGrp="1"/>
          </p:cNvSpPr>
          <p:nvPr>
            <p:ph idx="4294967295"/>
          </p:nvPr>
        </p:nvSpPr>
        <p:spPr>
          <a:xfrm>
            <a:off x="107504" y="1844675"/>
            <a:ext cx="8407400" cy="5229225"/>
          </a:xfrm>
        </p:spPr>
        <p:txBody>
          <a:bodyPr>
            <a:normAutofit/>
          </a:bodyPr>
          <a:lstStyle/>
          <a:p>
            <a:pPr marL="914400" lvl="3" indent="0">
              <a:buNone/>
            </a:pPr>
            <a:r>
              <a:rPr lang="nl-BE" sz="2000" b="1" dirty="0" smtClean="0">
                <a:latin typeface="Gill Sans MT" panose="020B0502020104020203" pitchFamily="34" charset="0"/>
              </a:rPr>
              <a:t>Poëzieweek 2022</a:t>
            </a:r>
            <a:endParaRPr lang="nl-BE" dirty="0">
              <a:latin typeface="Gill Sans MT" panose="020B0502020104020203" pitchFamily="34" charset="0"/>
            </a:endParaRPr>
          </a:p>
          <a:p>
            <a:pPr marL="44450" indent="0">
              <a:buNone/>
            </a:pPr>
            <a:endParaRPr lang="nl-BE" dirty="0">
              <a:latin typeface="Gill Sans MT" panose="020B0502020104020203" pitchFamily="34" charset="0"/>
            </a:endParaRPr>
          </a:p>
          <a:p>
            <a:pPr marL="44450" indent="0">
              <a:buNone/>
            </a:pPr>
            <a:r>
              <a:rPr lang="nl-BE" b="1" dirty="0" smtClean="0">
                <a:latin typeface="Gill Sans MT" panose="020B0502020104020203" pitchFamily="34" charset="0"/>
              </a:rPr>
              <a:t>			 </a:t>
            </a:r>
          </a:p>
          <a:p>
            <a:pPr marL="44450" indent="0">
              <a:buNone/>
            </a:pPr>
            <a:r>
              <a:rPr lang="nl-BE" b="1" dirty="0">
                <a:latin typeface="Gill Sans MT" panose="020B0502020104020203" pitchFamily="34" charset="0"/>
              </a:rPr>
              <a:t>	</a:t>
            </a:r>
            <a:r>
              <a:rPr lang="nl-BE" b="1" dirty="0" smtClean="0">
                <a:latin typeface="Gill Sans MT" panose="020B0502020104020203" pitchFamily="34" charset="0"/>
              </a:rPr>
              <a:t>	</a:t>
            </a:r>
            <a:r>
              <a:rPr lang="nl-BE" b="1" dirty="0">
                <a:latin typeface="Gill Sans MT" panose="020B0502020104020203" pitchFamily="34" charset="0"/>
              </a:rPr>
              <a:t>	</a:t>
            </a:r>
            <a:r>
              <a:rPr lang="nl-BE" b="1" dirty="0" smtClean="0">
                <a:latin typeface="Gill Sans MT" panose="020B0502020104020203" pitchFamily="34" charset="0"/>
              </a:rPr>
              <a:t>	</a:t>
            </a:r>
            <a:r>
              <a:rPr lang="nl-BE" b="1" spc="0" dirty="0" smtClean="0">
                <a:latin typeface="Gill Sans MT" panose="020B0502020104020203" pitchFamily="34" charset="0"/>
              </a:rPr>
              <a:t>bundeltips </a:t>
            </a:r>
            <a:r>
              <a:rPr lang="nl-BE" b="1" spc="0" dirty="0" smtClean="0">
                <a:latin typeface="Gill Sans MT" panose="020B0502020104020203" pitchFamily="34" charset="0"/>
              </a:rPr>
              <a:t/>
            </a:r>
            <a:br>
              <a:rPr lang="nl-BE" b="1" spc="0" dirty="0" smtClean="0">
                <a:latin typeface="Gill Sans MT" panose="020B0502020104020203" pitchFamily="34" charset="0"/>
              </a:rPr>
            </a:br>
            <a:endParaRPr lang="nl-BE" b="1" spc="0" dirty="0" smtClean="0">
              <a:latin typeface="Gill Sans MT" panose="020B0502020104020203" pitchFamily="34" charset="0"/>
            </a:endParaRPr>
          </a:p>
          <a:p>
            <a:pPr marL="44450" indent="0">
              <a:buNone/>
            </a:pPr>
            <a:r>
              <a:rPr lang="nl-BE" b="1" spc="0" dirty="0">
                <a:latin typeface="Gill Sans MT" panose="020B0502020104020203" pitchFamily="34" charset="0"/>
              </a:rPr>
              <a:t>	</a:t>
            </a:r>
            <a:r>
              <a:rPr lang="nl-BE" b="1" spc="0" dirty="0" smtClean="0">
                <a:latin typeface="Gill Sans MT" panose="020B0502020104020203" pitchFamily="34" charset="0"/>
              </a:rPr>
              <a:t>			</a:t>
            </a:r>
          </a:p>
          <a:p>
            <a:pPr marL="44450" indent="0">
              <a:buNone/>
            </a:pPr>
            <a:r>
              <a:rPr lang="nl-BE" b="1" spc="0" dirty="0">
                <a:latin typeface="Gill Sans MT" panose="020B0502020104020203" pitchFamily="34" charset="0"/>
              </a:rPr>
              <a:t>	</a:t>
            </a:r>
            <a:r>
              <a:rPr lang="nl-BE" b="1" spc="0" dirty="0" smtClean="0">
                <a:latin typeface="Gill Sans MT" panose="020B0502020104020203" pitchFamily="34" charset="0"/>
              </a:rPr>
              <a:t>	</a:t>
            </a:r>
            <a:r>
              <a:rPr lang="nl-BE" b="1" spc="0" dirty="0" smtClean="0">
                <a:latin typeface="Gill Sans MT" panose="020B0502020104020203" pitchFamily="34" charset="0"/>
              </a:rPr>
              <a:t>inspirerende voorbeelden</a:t>
            </a:r>
            <a:endParaRPr lang="nl-BE" b="1" spc="0" dirty="0">
              <a:latin typeface="Gill Sans MT" panose="020B0502020104020203" pitchFamily="34" charset="0"/>
            </a:endParaRPr>
          </a:p>
          <a:p>
            <a:pPr marL="44450" indent="0">
              <a:buNone/>
            </a:pPr>
            <a:endParaRPr lang="nl-BE" b="1" spc="0" dirty="0" smtClean="0">
              <a:latin typeface="Gill Sans MT" panose="020B0502020104020203" pitchFamily="34" charset="0"/>
            </a:endParaRPr>
          </a:p>
          <a:p>
            <a:pPr marL="44450" indent="0">
              <a:buNone/>
            </a:pPr>
            <a:endParaRPr lang="nl-BE" b="1" spc="0" dirty="0" smtClean="0">
              <a:latin typeface="Gill Sans MT" panose="020B0502020104020203" pitchFamily="34" charset="0"/>
            </a:endParaRPr>
          </a:p>
          <a:p>
            <a:pPr marL="44450" indent="0">
              <a:buNone/>
            </a:pPr>
            <a:r>
              <a:rPr lang="nl-BE" b="1" spc="0" dirty="0" smtClean="0">
                <a:latin typeface="Gill Sans MT" panose="020B0502020104020203" pitchFamily="34" charset="0"/>
              </a:rPr>
              <a:t>			</a:t>
            </a:r>
            <a:r>
              <a:rPr lang="nl-BE" b="1" spc="0" dirty="0" smtClean="0">
                <a:latin typeface="Gill Sans MT" panose="020B0502020104020203" pitchFamily="34" charset="0"/>
              </a:rPr>
              <a:t>vragenmoment</a:t>
            </a:r>
            <a:endParaRPr lang="nl-BE" b="1" spc="0" dirty="0" smtClean="0">
              <a:latin typeface="Gill Sans MT" panose="020B0502020104020203" pitchFamily="34" charset="0"/>
            </a:endParaRPr>
          </a:p>
          <a:p>
            <a:endParaRPr lang="nl-BE" b="1" dirty="0"/>
          </a:p>
          <a:p>
            <a:pPr marL="44450" indent="0">
              <a:buNone/>
            </a:pPr>
            <a:endParaRPr lang="nl-BE" dirty="0"/>
          </a:p>
          <a:p>
            <a:endParaRPr lang="nl-BE" dirty="0"/>
          </a:p>
        </p:txBody>
      </p:sp>
      <p:sp>
        <p:nvSpPr>
          <p:cNvPr id="3" name="Titel 2"/>
          <p:cNvSpPr>
            <a:spLocks noGrp="1"/>
          </p:cNvSpPr>
          <p:nvPr>
            <p:ph type="title" idx="4294967295"/>
          </p:nvPr>
        </p:nvSpPr>
        <p:spPr>
          <a:xfrm>
            <a:off x="0" y="355600"/>
            <a:ext cx="8382000" cy="1054100"/>
          </a:xfrm>
        </p:spPr>
        <p:txBody>
          <a:bodyPr/>
          <a:lstStyle/>
          <a:p>
            <a:r>
              <a:rPr lang="nl-BE" dirty="0" smtClean="0">
                <a:solidFill>
                  <a:srgbClr val="FF5050"/>
                </a:solidFill>
                <a:latin typeface="Impact" panose="020B0806030902050204" pitchFamily="34" charset="0"/>
              </a:rPr>
              <a:t>Komende </a:t>
            </a:r>
            <a:r>
              <a:rPr lang="nl-BE" dirty="0" smtClean="0">
                <a:solidFill>
                  <a:srgbClr val="FF5050"/>
                </a:solidFill>
                <a:latin typeface="Impact" panose="020B0806030902050204" pitchFamily="34" charset="0"/>
              </a:rPr>
              <a:t>15’</a:t>
            </a:r>
            <a:endParaRPr lang="nl-BE" dirty="0">
              <a:solidFill>
                <a:srgbClr val="FF5050"/>
              </a:solidFill>
              <a:latin typeface="Impact" panose="020B0806030902050204" pitchFamily="34" charset="0"/>
            </a:endParaRPr>
          </a:p>
        </p:txBody>
      </p:sp>
      <p:pic>
        <p:nvPicPr>
          <p:cNvPr id="9" name="Afbeelding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6176" y="1124595"/>
            <a:ext cx="1774894" cy="1440160"/>
          </a:xfrm>
          <a:prstGeom prst="rect">
            <a:avLst/>
          </a:prstGeom>
        </p:spPr>
      </p:pic>
      <p:pic>
        <p:nvPicPr>
          <p:cNvPr id="10" name="Afbeelding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2348880"/>
            <a:ext cx="1780529" cy="1444733"/>
          </a:xfrm>
          <a:prstGeom prst="rect">
            <a:avLst/>
          </a:prstGeom>
        </p:spPr>
      </p:pic>
      <p:pic>
        <p:nvPicPr>
          <p:cNvPr id="11" name="Afbeelding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8144" y="5085184"/>
            <a:ext cx="1679535" cy="1362785"/>
          </a:xfrm>
          <a:prstGeom prst="rect">
            <a:avLst/>
          </a:prstGeom>
        </p:spPr>
      </p:pic>
    </p:spTree>
    <p:extLst>
      <p:ext uri="{BB962C8B-B14F-4D97-AF65-F5344CB8AC3E}">
        <p14:creationId xmlns:p14="http://schemas.microsoft.com/office/powerpoint/2010/main" val="18885391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323528" y="612171"/>
            <a:ext cx="5867400" cy="5853113"/>
          </a:xfrm>
        </p:spPr>
        <p:txBody>
          <a:bodyPr>
            <a:normAutofit/>
          </a:bodyPr>
          <a:lstStyle/>
          <a:p>
            <a:pPr marL="274320" eaLnBrk="1" fontAlgn="auto" hangingPunct="1">
              <a:spcAft>
                <a:spcPts val="0"/>
              </a:spcAft>
              <a:buFont typeface="Wingdings 2" pitchFamily="18" charset="2"/>
              <a:buNone/>
              <a:defRPr/>
            </a:pPr>
            <a:endParaRPr lang="nl-BE" dirty="0"/>
          </a:p>
          <a:p>
            <a:pPr marL="274320" eaLnBrk="1" fontAlgn="auto" hangingPunct="1">
              <a:spcAft>
                <a:spcPts val="0"/>
              </a:spcAft>
              <a:buFont typeface="Wingdings 2" pitchFamily="18" charset="2"/>
              <a:buNone/>
              <a:defRPr/>
            </a:pPr>
            <a:endParaRPr lang="nl-BE" dirty="0" smtClean="0"/>
          </a:p>
          <a:p>
            <a:pPr marL="274320" eaLnBrk="1" fontAlgn="auto" hangingPunct="1">
              <a:spcAft>
                <a:spcPts val="0"/>
              </a:spcAft>
              <a:buFont typeface="Wingdings 2" pitchFamily="18" charset="2"/>
              <a:buNone/>
              <a:defRPr/>
            </a:pPr>
            <a:endParaRPr lang="nl-BE" sz="1200" dirty="0"/>
          </a:p>
          <a:p>
            <a:pPr marL="274320" eaLnBrk="1" fontAlgn="auto" hangingPunct="1">
              <a:spcAft>
                <a:spcPts val="0"/>
              </a:spcAft>
              <a:buFont typeface="Wingdings 2" pitchFamily="18" charset="2"/>
              <a:buNone/>
              <a:defRPr/>
            </a:pPr>
            <a:r>
              <a:rPr lang="nl-BE" sz="3600" dirty="0" smtClean="0">
                <a:latin typeface="Impact" panose="020B0806030902050204" pitchFamily="34" charset="0"/>
              </a:rPr>
              <a:t>Poëziecentrum</a:t>
            </a:r>
          </a:p>
          <a:p>
            <a:pPr marL="274320" eaLnBrk="1" fontAlgn="auto" hangingPunct="1">
              <a:spcAft>
                <a:spcPts val="0"/>
              </a:spcAft>
              <a:buFont typeface="Wingdings 2" pitchFamily="18" charset="2"/>
              <a:buNone/>
              <a:defRPr/>
            </a:pPr>
            <a:endParaRPr lang="nl-BE" sz="3600" dirty="0">
              <a:latin typeface="Impact" panose="020B0806030902050204" pitchFamily="34" charset="0"/>
            </a:endParaRPr>
          </a:p>
          <a:p>
            <a:pPr marL="274320" eaLnBrk="1" fontAlgn="auto" hangingPunct="1">
              <a:spcAft>
                <a:spcPts val="0"/>
              </a:spcAft>
              <a:buFont typeface="Wingdings 2" pitchFamily="18" charset="2"/>
              <a:buNone/>
              <a:defRPr/>
            </a:pPr>
            <a:r>
              <a:rPr lang="nl-BE" dirty="0" smtClean="0">
                <a:latin typeface="Impact" panose="020B0806030902050204" pitchFamily="34" charset="0"/>
              </a:rPr>
              <a:t>5 afdelingen:</a:t>
            </a:r>
            <a:br>
              <a:rPr lang="nl-BE" dirty="0" smtClean="0">
                <a:latin typeface="Impact" panose="020B0806030902050204" pitchFamily="34" charset="0"/>
              </a:rPr>
            </a:br>
            <a:r>
              <a:rPr lang="nl-BE" dirty="0" smtClean="0">
                <a:latin typeface="Gill Sans MT" panose="020B0502020104020203" pitchFamily="34" charset="0"/>
              </a:rPr>
              <a:t>documentatiecentrum</a:t>
            </a:r>
            <a:br>
              <a:rPr lang="nl-BE" dirty="0" smtClean="0">
                <a:latin typeface="Gill Sans MT" panose="020B0502020104020203" pitchFamily="34" charset="0"/>
              </a:rPr>
            </a:br>
            <a:r>
              <a:rPr lang="nl-BE" dirty="0" smtClean="0">
                <a:latin typeface="Gill Sans MT" panose="020B0502020104020203" pitchFamily="34" charset="0"/>
              </a:rPr>
              <a:t>shop</a:t>
            </a:r>
            <a:br>
              <a:rPr lang="nl-BE" dirty="0" smtClean="0">
                <a:latin typeface="Gill Sans MT" panose="020B0502020104020203" pitchFamily="34" charset="0"/>
              </a:rPr>
            </a:br>
            <a:r>
              <a:rPr lang="nl-BE" dirty="0" smtClean="0">
                <a:latin typeface="Gill Sans MT" panose="020B0502020104020203" pitchFamily="34" charset="0"/>
              </a:rPr>
              <a:t>Poëziekrant</a:t>
            </a:r>
          </a:p>
          <a:p>
            <a:pPr marL="274320" eaLnBrk="1" fontAlgn="auto" hangingPunct="1">
              <a:spcAft>
                <a:spcPts val="0"/>
              </a:spcAft>
              <a:buFont typeface="Wingdings 2" pitchFamily="18" charset="2"/>
              <a:buNone/>
              <a:defRPr/>
            </a:pPr>
            <a:r>
              <a:rPr lang="nl-BE" dirty="0">
                <a:latin typeface="Gill Sans MT" panose="020B0502020104020203" pitchFamily="34" charset="0"/>
              </a:rPr>
              <a:t>	</a:t>
            </a:r>
            <a:r>
              <a:rPr lang="nl-BE" dirty="0" smtClean="0">
                <a:latin typeface="Gill Sans MT" panose="020B0502020104020203" pitchFamily="34" charset="0"/>
              </a:rPr>
              <a:t>uitgeverij</a:t>
            </a:r>
            <a:br>
              <a:rPr lang="nl-BE" dirty="0" smtClean="0">
                <a:latin typeface="Gill Sans MT" panose="020B0502020104020203" pitchFamily="34" charset="0"/>
              </a:rPr>
            </a:br>
            <a:r>
              <a:rPr lang="nl-BE" dirty="0" smtClean="0">
                <a:latin typeface="Gill Sans MT" panose="020B0502020104020203" pitchFamily="34" charset="0"/>
              </a:rPr>
              <a:t>programmatie &amp; educatie</a:t>
            </a:r>
          </a:p>
          <a:p>
            <a:pPr marL="274320" eaLnBrk="1" fontAlgn="auto" hangingPunct="1">
              <a:spcAft>
                <a:spcPts val="0"/>
              </a:spcAft>
              <a:buFont typeface="Wingdings 2" pitchFamily="18" charset="2"/>
              <a:buNone/>
              <a:defRPr/>
            </a:pPr>
            <a:endParaRPr lang="nl-BE" sz="3600" dirty="0">
              <a:latin typeface="Impact" panose="020B0806030902050204" pitchFamily="34" charset="0"/>
            </a:endParaRPr>
          </a:p>
        </p:txBody>
      </p:sp>
      <p:sp>
        <p:nvSpPr>
          <p:cNvPr id="4" name="Tijdelijke aanduiding voor tekst 3">
            <a:extLst>
              <a:ext uri="{FF2B5EF4-FFF2-40B4-BE49-F238E27FC236}">
                <a16:creationId xmlns:a16="http://schemas.microsoft.com/office/drawing/2014/main" xmlns="" id="{3E9EAD19-F060-4693-909E-CA8300EFF876}"/>
              </a:ext>
            </a:extLst>
          </p:cNvPr>
          <p:cNvSpPr>
            <a:spLocks noGrp="1"/>
          </p:cNvSpPr>
          <p:nvPr>
            <p:ph type="body" sz="half" idx="2"/>
          </p:nvPr>
        </p:nvSpPr>
        <p:spPr/>
        <p:txBody>
          <a:bodyPr/>
          <a:lstStyle/>
          <a:p>
            <a:endParaRPr lang="nl-BE"/>
          </a:p>
        </p:txBody>
      </p:sp>
      <p:sp>
        <p:nvSpPr>
          <p:cNvPr id="3" name="Titel 2"/>
          <p:cNvSpPr>
            <a:spLocks noGrp="1"/>
          </p:cNvSpPr>
          <p:nvPr>
            <p:ph type="title"/>
          </p:nvPr>
        </p:nvSpPr>
        <p:spPr/>
        <p:txBody>
          <a:bodyPr/>
          <a:lstStyle/>
          <a:p>
            <a:pPr eaLnBrk="1" fontAlgn="auto" hangingPunct="1">
              <a:spcAft>
                <a:spcPts val="0"/>
              </a:spcAft>
              <a:defRPr/>
            </a:pPr>
            <a:endParaRPr lang="nl-BE" dirty="0"/>
          </a:p>
        </p:txBody>
      </p:sp>
      <p:pic>
        <p:nvPicPr>
          <p:cNvPr id="5" name="Afbeelding 4" descr="Toreken2.jpg"/>
          <p:cNvPicPr>
            <a:picLocks noChangeAspect="1"/>
          </p:cNvPicPr>
          <p:nvPr/>
        </p:nvPicPr>
        <p:blipFill>
          <a:blip r:embed="rId3" cstate="print"/>
          <a:stretch>
            <a:fillRect/>
          </a:stretch>
        </p:blipFill>
        <p:spPr>
          <a:xfrm>
            <a:off x="6012160" y="1052736"/>
            <a:ext cx="3037353" cy="4752528"/>
          </a:xfrm>
          <a:prstGeom prst="rect">
            <a:avLst/>
          </a:prstGeom>
        </p:spPr>
      </p:pic>
      <p:pic>
        <p:nvPicPr>
          <p:cNvPr id="6" name="Picture 1" descr="Z:\data_lot\Communicatie\Symbolen communicatie\activiteit intern.jpg">
            <a:extLst>
              <a:ext uri="{FF2B5EF4-FFF2-40B4-BE49-F238E27FC236}">
                <a16:creationId xmlns:a16="http://schemas.microsoft.com/office/drawing/2014/main" xmlns="" id="{FC3057F8-8464-403B-9722-14F9E50B6ED9}"/>
              </a:ext>
            </a:extLst>
          </p:cNvPr>
          <p:cNvPicPr>
            <a:picLocks noChangeAspect="1" noChangeArrowheads="1"/>
          </p:cNvPicPr>
          <p:nvPr/>
        </p:nvPicPr>
        <p:blipFill>
          <a:blip r:embed="rId4" cstate="print"/>
          <a:srcRect/>
          <a:stretch>
            <a:fillRect/>
          </a:stretch>
        </p:blipFill>
        <p:spPr bwMode="auto">
          <a:xfrm>
            <a:off x="1547664" y="264026"/>
            <a:ext cx="1944216" cy="1577420"/>
          </a:xfrm>
          <a:prstGeom prst="rect">
            <a:avLst/>
          </a:prstGeom>
          <a:noFill/>
        </p:spPr>
      </p:pic>
    </p:spTree>
    <p:extLst>
      <p:ext uri="{BB962C8B-B14F-4D97-AF65-F5344CB8AC3E}">
        <p14:creationId xmlns:p14="http://schemas.microsoft.com/office/powerpoint/2010/main" val="41582149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narVert">
          <a:fgClr>
            <a:schemeClr val="accent1"/>
          </a:fgClr>
          <a:bgClr>
            <a:schemeClr val="bg1"/>
          </a:bgClr>
        </a:patt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548680"/>
            <a:ext cx="3048000" cy="1371600"/>
          </a:xfrm>
          <a:prstGeom prst="rect">
            <a:avLst/>
          </a:prstGeom>
        </p:spPr>
      </p:pic>
      <p:sp>
        <p:nvSpPr>
          <p:cNvPr id="6" name="Tekstvak 5"/>
          <p:cNvSpPr txBox="1"/>
          <p:nvPr/>
        </p:nvSpPr>
        <p:spPr>
          <a:xfrm>
            <a:off x="683568" y="2276872"/>
            <a:ext cx="6264696" cy="3046988"/>
          </a:xfrm>
          <a:prstGeom prst="rect">
            <a:avLst/>
          </a:prstGeom>
          <a:noFill/>
        </p:spPr>
        <p:txBody>
          <a:bodyPr wrap="square" rtlCol="0">
            <a:spAutoFit/>
          </a:bodyPr>
          <a:lstStyle/>
          <a:p>
            <a:r>
              <a:rPr lang="nl-BE" dirty="0" smtClean="0">
                <a:solidFill>
                  <a:schemeClr val="tx2"/>
                </a:solidFill>
                <a:latin typeface="Impact" panose="020B0806030902050204" pitchFamily="34" charset="0"/>
              </a:rPr>
              <a:t>Periode</a:t>
            </a:r>
          </a:p>
          <a:p>
            <a:r>
              <a:rPr lang="nl-BE" sz="2000" dirty="0" smtClean="0">
                <a:solidFill>
                  <a:schemeClr val="tx2"/>
                </a:solidFill>
                <a:latin typeface="Gill Sans MT" panose="020B0502020104020203" pitchFamily="34" charset="0"/>
              </a:rPr>
              <a:t>Donderdag 27 januari – woensdag 2 februari 2022 </a:t>
            </a:r>
            <a:br>
              <a:rPr lang="nl-BE" sz="2000" dirty="0" smtClean="0">
                <a:solidFill>
                  <a:schemeClr val="tx2"/>
                </a:solidFill>
                <a:latin typeface="Gill Sans MT" panose="020B0502020104020203" pitchFamily="34" charset="0"/>
              </a:rPr>
            </a:br>
            <a:r>
              <a:rPr lang="nl-BE" sz="2000" dirty="0" smtClean="0">
                <a:solidFill>
                  <a:schemeClr val="tx2"/>
                </a:solidFill>
                <a:latin typeface="Gill Sans MT" panose="020B0502020104020203" pitchFamily="34" charset="0"/>
              </a:rPr>
              <a:t>Gedichtendag: donderdag 27 januari 2022</a:t>
            </a:r>
          </a:p>
          <a:p>
            <a:endParaRPr lang="nl-BE" dirty="0">
              <a:solidFill>
                <a:schemeClr val="tx2"/>
              </a:solidFill>
            </a:endParaRPr>
          </a:p>
          <a:p>
            <a:r>
              <a:rPr lang="nl-BE" dirty="0" smtClean="0">
                <a:solidFill>
                  <a:schemeClr val="tx2"/>
                </a:solidFill>
                <a:latin typeface="Impact" panose="020B0806030902050204" pitchFamily="34" charset="0"/>
              </a:rPr>
              <a:t>Thema</a:t>
            </a:r>
            <a:r>
              <a:rPr lang="nl-BE" dirty="0" smtClean="0">
                <a:solidFill>
                  <a:schemeClr val="tx2"/>
                </a:solidFill>
              </a:rPr>
              <a:t>: </a:t>
            </a:r>
            <a:r>
              <a:rPr lang="nl-BE" sz="2000" b="1" dirty="0" smtClean="0">
                <a:solidFill>
                  <a:srgbClr val="0D823B"/>
                </a:solidFill>
                <a:latin typeface="Gill Sans MT" panose="020B0502020104020203" pitchFamily="34" charset="0"/>
              </a:rPr>
              <a:t>NATUUR</a:t>
            </a:r>
            <a:r>
              <a:rPr lang="nl-BE" sz="2000" dirty="0" smtClean="0">
                <a:solidFill>
                  <a:schemeClr val="tx2"/>
                </a:solidFill>
                <a:latin typeface="Gill Sans MT" panose="020B0502020104020203" pitchFamily="34" charset="0"/>
              </a:rPr>
              <a:t/>
            </a:r>
            <a:br>
              <a:rPr lang="nl-BE" sz="2000" dirty="0" smtClean="0">
                <a:solidFill>
                  <a:schemeClr val="tx2"/>
                </a:solidFill>
                <a:latin typeface="Gill Sans MT" panose="020B0502020104020203" pitchFamily="34" charset="0"/>
              </a:rPr>
            </a:br>
            <a:r>
              <a:rPr lang="nl-BE" sz="2000" dirty="0" smtClean="0">
                <a:solidFill>
                  <a:schemeClr val="tx2"/>
                </a:solidFill>
                <a:latin typeface="Gill Sans MT" panose="020B0502020104020203" pitchFamily="34" charset="0"/>
              </a:rPr>
              <a:t>motto: </a:t>
            </a:r>
            <a:r>
              <a:rPr lang="nl-BE" sz="2000" i="1" dirty="0" err="1" smtClean="0">
                <a:solidFill>
                  <a:srgbClr val="0D823B"/>
                </a:solidFill>
                <a:latin typeface="Gill Sans MT" panose="020B0502020104020203" pitchFamily="34" charset="0"/>
              </a:rPr>
              <a:t>bloesemingen</a:t>
            </a:r>
            <a:r>
              <a:rPr lang="nl-BE" sz="2000" i="1" dirty="0" smtClean="0">
                <a:solidFill>
                  <a:srgbClr val="0D823B"/>
                </a:solidFill>
                <a:latin typeface="Gill Sans MT" panose="020B0502020104020203" pitchFamily="34" charset="0"/>
              </a:rPr>
              <a:t> en overvloed</a:t>
            </a:r>
            <a:br>
              <a:rPr lang="nl-BE" sz="2000" i="1" dirty="0" smtClean="0">
                <a:solidFill>
                  <a:srgbClr val="0D823B"/>
                </a:solidFill>
                <a:latin typeface="Gill Sans MT" panose="020B0502020104020203" pitchFamily="34" charset="0"/>
              </a:rPr>
            </a:br>
            <a:r>
              <a:rPr lang="nl-BE" sz="2000" dirty="0" smtClean="0">
                <a:solidFill>
                  <a:schemeClr val="tx2"/>
                </a:solidFill>
                <a:latin typeface="Gill Sans MT" panose="020B0502020104020203" pitchFamily="34" charset="0"/>
              </a:rPr>
              <a:t>boegbeeld: </a:t>
            </a:r>
            <a:r>
              <a:rPr lang="nl-BE" sz="2000" dirty="0" smtClean="0">
                <a:solidFill>
                  <a:srgbClr val="0D823B"/>
                </a:solidFill>
                <a:latin typeface="Gill Sans MT" panose="020B0502020104020203" pitchFamily="34" charset="0"/>
              </a:rPr>
              <a:t>Ramsey Nasr</a:t>
            </a:r>
          </a:p>
          <a:p>
            <a:endParaRPr lang="nl-BE" dirty="0">
              <a:solidFill>
                <a:schemeClr val="tx2"/>
              </a:solidFill>
            </a:endParaRPr>
          </a:p>
          <a:p>
            <a:r>
              <a:rPr lang="nl-BE" dirty="0" smtClean="0">
                <a:solidFill>
                  <a:schemeClr val="tx2"/>
                </a:solidFill>
                <a:latin typeface="Impact" panose="020B0806030902050204" pitchFamily="34" charset="0"/>
              </a:rPr>
              <a:t>Website</a:t>
            </a:r>
            <a:br>
              <a:rPr lang="nl-BE" dirty="0" smtClean="0">
                <a:solidFill>
                  <a:schemeClr val="tx2"/>
                </a:solidFill>
                <a:latin typeface="Impact" panose="020B0806030902050204" pitchFamily="34" charset="0"/>
              </a:rPr>
            </a:br>
            <a:r>
              <a:rPr lang="nl-BE" sz="2000" dirty="0" smtClean="0">
                <a:solidFill>
                  <a:schemeClr val="tx2"/>
                </a:solidFill>
                <a:latin typeface="Gill Sans MT" panose="020B0502020104020203" pitchFamily="34" charset="0"/>
              </a:rPr>
              <a:t>www.poezieweek.com</a:t>
            </a:r>
            <a:endParaRPr lang="nl-BE" sz="2000" dirty="0">
              <a:solidFill>
                <a:schemeClr val="tx2"/>
              </a:solidFill>
              <a:latin typeface="Gill Sans MT" panose="020B0502020104020203" pitchFamily="34" charset="0"/>
            </a:endParaRPr>
          </a:p>
        </p:txBody>
      </p:sp>
      <p:pic>
        <p:nvPicPr>
          <p:cNvPr id="7" name="Afbeelding 6"/>
          <p:cNvPicPr>
            <a:picLocks noChangeAspect="1"/>
          </p:cNvPicPr>
          <p:nvPr/>
        </p:nvPicPr>
        <p:blipFill>
          <a:blip r:embed="rId4"/>
          <a:stretch>
            <a:fillRect/>
          </a:stretch>
        </p:blipFill>
        <p:spPr>
          <a:xfrm>
            <a:off x="6300192" y="2051870"/>
            <a:ext cx="2451476" cy="3271990"/>
          </a:xfrm>
          <a:prstGeom prst="rect">
            <a:avLst/>
          </a:prstGeom>
        </p:spPr>
      </p:pic>
    </p:spTree>
    <p:extLst>
      <p:ext uri="{BB962C8B-B14F-4D97-AF65-F5344CB8AC3E}">
        <p14:creationId xmlns:p14="http://schemas.microsoft.com/office/powerpoint/2010/main" val="3245228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smGrid">
          <a:fgClr>
            <a:schemeClr val="accent1"/>
          </a:fgClr>
          <a:bgClr>
            <a:schemeClr val="bg1"/>
          </a:bgClr>
        </a:pattFill>
        <a:effectLst/>
      </p:bgPr>
    </p:bg>
    <p:spTree>
      <p:nvGrpSpPr>
        <p:cNvPr id="1" name=""/>
        <p:cNvGrpSpPr/>
        <p:nvPr/>
      </p:nvGrpSpPr>
      <p:grpSpPr>
        <a:xfrm>
          <a:off x="0" y="0"/>
          <a:ext cx="0" cy="0"/>
          <a:chOff x="0" y="0"/>
          <a:chExt cx="0" cy="0"/>
        </a:xfrm>
      </p:grpSpPr>
      <p:sp>
        <p:nvSpPr>
          <p:cNvPr id="2" name="Tekstvak 1"/>
          <p:cNvSpPr txBox="1"/>
          <p:nvPr/>
        </p:nvSpPr>
        <p:spPr>
          <a:xfrm>
            <a:off x="725193" y="909206"/>
            <a:ext cx="4968552" cy="5416868"/>
          </a:xfrm>
          <a:prstGeom prst="rect">
            <a:avLst/>
          </a:prstGeom>
          <a:noFill/>
        </p:spPr>
        <p:txBody>
          <a:bodyPr wrap="square" rtlCol="0">
            <a:spAutoFit/>
          </a:bodyPr>
          <a:lstStyle/>
          <a:p>
            <a:endParaRPr lang="nl-BE" sz="2000" dirty="0" smtClean="0">
              <a:solidFill>
                <a:schemeClr val="tx2"/>
              </a:solidFill>
              <a:latin typeface="Gill Sans MT" panose="020B0502020104020203" pitchFamily="34" charset="0"/>
            </a:endParaRPr>
          </a:p>
          <a:p>
            <a:endParaRPr lang="nl-BE" sz="2000" dirty="0">
              <a:solidFill>
                <a:schemeClr val="tx2"/>
              </a:solidFill>
              <a:latin typeface="Gill Sans MT" panose="020B0502020104020203" pitchFamily="34" charset="0"/>
            </a:endParaRPr>
          </a:p>
          <a:p>
            <a:r>
              <a:rPr lang="nl-BE" sz="3600" dirty="0" smtClean="0">
                <a:solidFill>
                  <a:srgbClr val="0D823B"/>
                </a:solidFill>
                <a:latin typeface="Impact" panose="020B0806030902050204" pitchFamily="34" charset="0"/>
              </a:rPr>
              <a:t>Website</a:t>
            </a:r>
          </a:p>
          <a:p>
            <a:endParaRPr lang="nl-BE" sz="2000" dirty="0">
              <a:solidFill>
                <a:schemeClr val="tx2"/>
              </a:solidFill>
              <a:latin typeface="Gill Sans MT" panose="020B0502020104020203" pitchFamily="34" charset="0"/>
            </a:endParaRPr>
          </a:p>
          <a:p>
            <a:r>
              <a:rPr lang="nl-BE" sz="2000" dirty="0" smtClean="0">
                <a:solidFill>
                  <a:schemeClr val="tx2"/>
                </a:solidFill>
                <a:latin typeface="Gill Sans MT" panose="020B0502020104020203" pitchFamily="34" charset="0"/>
              </a:rPr>
              <a:t>campagnemateriaal (gedrukt)</a:t>
            </a:r>
          </a:p>
          <a:p>
            <a:endParaRPr lang="nl-BE" sz="2000" dirty="0">
              <a:solidFill>
                <a:schemeClr val="tx2"/>
              </a:solidFill>
              <a:latin typeface="Gill Sans MT" panose="020B0502020104020203" pitchFamily="34" charset="0"/>
            </a:endParaRPr>
          </a:p>
          <a:p>
            <a:r>
              <a:rPr lang="nl-BE" sz="2000" dirty="0" smtClean="0">
                <a:solidFill>
                  <a:schemeClr val="tx2"/>
                </a:solidFill>
                <a:latin typeface="Gill Sans MT" panose="020B0502020104020203" pitchFamily="34" charset="0"/>
              </a:rPr>
              <a:t>digitaal materiaal</a:t>
            </a:r>
          </a:p>
          <a:p>
            <a:endParaRPr lang="nl-BE" dirty="0" smtClean="0"/>
          </a:p>
          <a:p>
            <a:endParaRPr lang="nl-BE" dirty="0"/>
          </a:p>
          <a:p>
            <a:endParaRPr lang="nl-BE" dirty="0" smtClean="0"/>
          </a:p>
          <a:p>
            <a:endParaRPr lang="nl-BE" dirty="0"/>
          </a:p>
          <a:p>
            <a:endParaRPr lang="nl-BE" dirty="0" smtClean="0"/>
          </a:p>
          <a:p>
            <a:endParaRPr lang="nl-BE" dirty="0"/>
          </a:p>
          <a:p>
            <a:endParaRPr lang="nl-BE" dirty="0" smtClean="0"/>
          </a:p>
          <a:p>
            <a:r>
              <a:rPr lang="nl-BE" sz="2000" dirty="0" err="1">
                <a:solidFill>
                  <a:schemeClr val="tx2"/>
                </a:solidFill>
                <a:latin typeface="Gill Sans MT" panose="020B0502020104020203" pitchFamily="34" charset="0"/>
              </a:rPr>
              <a:t>a</a:t>
            </a:r>
            <a:r>
              <a:rPr lang="nl-BE" sz="2000" dirty="0" err="1" smtClean="0">
                <a:solidFill>
                  <a:schemeClr val="tx2"/>
                </a:solidFill>
                <a:latin typeface="Gill Sans MT" panose="020B0502020104020203" pitchFamily="34" charset="0"/>
              </a:rPr>
              <a:t>uteurslezingen</a:t>
            </a:r>
            <a:r>
              <a:rPr lang="nl-BE" sz="2000" dirty="0" smtClean="0">
                <a:solidFill>
                  <a:schemeClr val="tx2"/>
                </a:solidFill>
                <a:latin typeface="Gill Sans MT" panose="020B0502020104020203" pitchFamily="34" charset="0"/>
              </a:rPr>
              <a:t/>
            </a:r>
            <a:br>
              <a:rPr lang="nl-BE" sz="2000" dirty="0" smtClean="0">
                <a:solidFill>
                  <a:schemeClr val="tx2"/>
                </a:solidFill>
                <a:latin typeface="Gill Sans MT" panose="020B0502020104020203" pitchFamily="34" charset="0"/>
              </a:rPr>
            </a:br>
            <a:endParaRPr lang="nl-BE" sz="2000" dirty="0">
              <a:solidFill>
                <a:schemeClr val="tx2"/>
              </a:solidFill>
              <a:latin typeface="Gill Sans MT" panose="020B0502020104020203" pitchFamily="34" charset="0"/>
            </a:endParaRPr>
          </a:p>
          <a:p>
            <a:r>
              <a:rPr lang="nl-BE" sz="2000" dirty="0" smtClean="0">
                <a:solidFill>
                  <a:schemeClr val="tx2"/>
                </a:solidFill>
                <a:latin typeface="Gill Sans MT" panose="020B0502020104020203" pitchFamily="34" charset="0"/>
              </a:rPr>
              <a:t>Activiteitendatabank / </a:t>
            </a:r>
            <a:r>
              <a:rPr lang="nl-BE" sz="2000" dirty="0" err="1" smtClean="0">
                <a:solidFill>
                  <a:schemeClr val="tx2"/>
                </a:solidFill>
                <a:latin typeface="Gill Sans MT" panose="020B0502020104020203" pitchFamily="34" charset="0"/>
              </a:rPr>
              <a:t>UiTdatabank</a:t>
            </a:r>
            <a:endParaRPr lang="nl-BE" sz="2000" dirty="0">
              <a:solidFill>
                <a:schemeClr val="tx2"/>
              </a:solidFill>
              <a:latin typeface="Gill Sans MT" panose="020B0502020104020203" pitchFamily="34" charset="0"/>
            </a:endParaRPr>
          </a:p>
        </p:txBody>
      </p:sp>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2535" y="4077072"/>
            <a:ext cx="2629892" cy="964146"/>
          </a:xfrm>
          <a:prstGeom prst="rect">
            <a:avLst/>
          </a:prstGeom>
        </p:spPr>
      </p:pic>
      <p:pic>
        <p:nvPicPr>
          <p:cNvPr id="4" name="Afbeelding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7011" y="2952227"/>
            <a:ext cx="977949" cy="977949"/>
          </a:xfrm>
          <a:prstGeom prst="rect">
            <a:avLst/>
          </a:prstGeom>
        </p:spPr>
      </p:pic>
      <p:pic>
        <p:nvPicPr>
          <p:cNvPr id="5" name="Afbeelding 4"/>
          <p:cNvPicPr>
            <a:picLocks noChangeAspect="1"/>
          </p:cNvPicPr>
          <p:nvPr/>
        </p:nvPicPr>
        <p:blipFill>
          <a:blip r:embed="rId5"/>
          <a:stretch>
            <a:fillRect/>
          </a:stretch>
        </p:blipFill>
        <p:spPr>
          <a:xfrm>
            <a:off x="6239426" y="2664296"/>
            <a:ext cx="2008765" cy="2825552"/>
          </a:xfrm>
          <a:prstGeom prst="rect">
            <a:avLst/>
          </a:prstGeom>
        </p:spPr>
      </p:pic>
      <p:pic>
        <p:nvPicPr>
          <p:cNvPr id="6" name="Afbeelding 5"/>
          <p:cNvPicPr>
            <a:picLocks noChangeAspect="1"/>
          </p:cNvPicPr>
          <p:nvPr/>
        </p:nvPicPr>
        <p:blipFill>
          <a:blip r:embed="rId6"/>
          <a:stretch>
            <a:fillRect/>
          </a:stretch>
        </p:blipFill>
        <p:spPr>
          <a:xfrm>
            <a:off x="179512" y="139372"/>
            <a:ext cx="8841490" cy="1148567"/>
          </a:xfrm>
          <a:prstGeom prst="rect">
            <a:avLst/>
          </a:prstGeom>
        </p:spPr>
      </p:pic>
      <p:pic>
        <p:nvPicPr>
          <p:cNvPr id="7" name="Afbeelding 6"/>
          <p:cNvPicPr>
            <a:picLocks noChangeAspect="1"/>
          </p:cNvPicPr>
          <p:nvPr/>
        </p:nvPicPr>
        <p:blipFill>
          <a:blip r:embed="rId7"/>
          <a:stretch>
            <a:fillRect/>
          </a:stretch>
        </p:blipFill>
        <p:spPr>
          <a:xfrm>
            <a:off x="799894" y="3501008"/>
            <a:ext cx="2260571" cy="858336"/>
          </a:xfrm>
          <a:prstGeom prst="rect">
            <a:avLst/>
          </a:prstGeom>
        </p:spPr>
      </p:pic>
    </p:spTree>
    <p:extLst>
      <p:ext uri="{BB962C8B-B14F-4D97-AF65-F5344CB8AC3E}">
        <p14:creationId xmlns:p14="http://schemas.microsoft.com/office/powerpoint/2010/main" val="27504335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smGrid">
          <a:fgClr>
            <a:schemeClr val="accent1"/>
          </a:fgClr>
          <a:bgClr>
            <a:schemeClr val="bg1"/>
          </a:bgClr>
        </a:patt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835696" y="2065071"/>
            <a:ext cx="2812520" cy="3932399"/>
          </a:xfrm>
          <a:prstGeom prst="rect">
            <a:avLst/>
          </a:prstGeom>
        </p:spPr>
      </p:pic>
      <p:sp>
        <p:nvSpPr>
          <p:cNvPr id="3" name="Tekstvak 2"/>
          <p:cNvSpPr txBox="1"/>
          <p:nvPr/>
        </p:nvSpPr>
        <p:spPr>
          <a:xfrm>
            <a:off x="1691680" y="692696"/>
            <a:ext cx="4896544" cy="1200329"/>
          </a:xfrm>
          <a:prstGeom prst="rect">
            <a:avLst/>
          </a:prstGeom>
          <a:noFill/>
        </p:spPr>
        <p:txBody>
          <a:bodyPr wrap="square" rtlCol="0">
            <a:spAutoFit/>
          </a:bodyPr>
          <a:lstStyle/>
          <a:p>
            <a:r>
              <a:rPr lang="nl-BE" sz="3600" dirty="0" smtClean="0">
                <a:solidFill>
                  <a:srgbClr val="0D823B"/>
                </a:solidFill>
                <a:latin typeface="Impact" panose="020B0806030902050204" pitchFamily="34" charset="0"/>
              </a:rPr>
              <a:t>Inspiratiegids voor bibliotheken</a:t>
            </a:r>
            <a:endParaRPr lang="nl-BE" sz="3600" dirty="0">
              <a:solidFill>
                <a:srgbClr val="0D823B"/>
              </a:solidFill>
              <a:latin typeface="Impact" panose="020B0806030902050204" pitchFamily="34" charset="0"/>
            </a:endParaRPr>
          </a:p>
        </p:txBody>
      </p:sp>
      <p:sp>
        <p:nvSpPr>
          <p:cNvPr id="4" name="Tekstvak 3"/>
          <p:cNvSpPr txBox="1"/>
          <p:nvPr/>
        </p:nvSpPr>
        <p:spPr>
          <a:xfrm>
            <a:off x="5148064" y="2420888"/>
            <a:ext cx="3744416" cy="3170099"/>
          </a:xfrm>
          <a:prstGeom prst="rect">
            <a:avLst/>
          </a:prstGeom>
          <a:noFill/>
        </p:spPr>
        <p:txBody>
          <a:bodyPr wrap="square" rtlCol="0">
            <a:spAutoFit/>
          </a:bodyPr>
          <a:lstStyle/>
          <a:p>
            <a:r>
              <a:rPr lang="nl-BE" sz="2000" dirty="0">
                <a:solidFill>
                  <a:schemeClr val="tx2"/>
                </a:solidFill>
                <a:latin typeface="Gill Sans MT" panose="020B0502020104020203" pitchFamily="34" charset="0"/>
              </a:rPr>
              <a:t>g</a:t>
            </a:r>
            <a:r>
              <a:rPr lang="nl-BE" sz="2000" dirty="0" smtClean="0">
                <a:solidFill>
                  <a:schemeClr val="tx2"/>
                </a:solidFill>
                <a:latin typeface="Gill Sans MT" panose="020B0502020104020203" pitchFamily="34" charset="0"/>
              </a:rPr>
              <a:t>ratis online </a:t>
            </a:r>
          </a:p>
          <a:p>
            <a:r>
              <a:rPr lang="nl-BE" sz="2000" dirty="0" smtClean="0">
                <a:solidFill>
                  <a:schemeClr val="tx2"/>
                </a:solidFill>
                <a:latin typeface="Gill Sans MT" panose="020B0502020104020203" pitchFamily="34" charset="0"/>
              </a:rPr>
              <a:t>3</a:t>
            </a:r>
            <a:r>
              <a:rPr lang="nl-BE" sz="2000" baseline="30000" dirty="0" smtClean="0">
                <a:solidFill>
                  <a:schemeClr val="tx2"/>
                </a:solidFill>
                <a:latin typeface="Gill Sans MT" panose="020B0502020104020203" pitchFamily="34" charset="0"/>
              </a:rPr>
              <a:t>e</a:t>
            </a:r>
            <a:r>
              <a:rPr lang="nl-BE" sz="2000" dirty="0" smtClean="0">
                <a:solidFill>
                  <a:schemeClr val="tx2"/>
                </a:solidFill>
                <a:latin typeface="Gill Sans MT" panose="020B0502020104020203" pitchFamily="34" charset="0"/>
              </a:rPr>
              <a:t> week november</a:t>
            </a:r>
            <a:br>
              <a:rPr lang="nl-BE" sz="2000" dirty="0" smtClean="0">
                <a:solidFill>
                  <a:schemeClr val="tx2"/>
                </a:solidFill>
                <a:latin typeface="Gill Sans MT" panose="020B0502020104020203" pitchFamily="34" charset="0"/>
              </a:rPr>
            </a:br>
            <a:r>
              <a:rPr lang="nl-BE" sz="2000" dirty="0">
                <a:solidFill>
                  <a:schemeClr val="tx2"/>
                </a:solidFill>
                <a:latin typeface="Gill Sans MT" panose="020B0502020104020203" pitchFamily="34" charset="0"/>
              </a:rPr>
              <a:t/>
            </a:r>
            <a:br>
              <a:rPr lang="nl-BE" sz="2000" dirty="0">
                <a:solidFill>
                  <a:schemeClr val="tx2"/>
                </a:solidFill>
                <a:latin typeface="Gill Sans MT" panose="020B0502020104020203" pitchFamily="34" charset="0"/>
              </a:rPr>
            </a:br>
            <a:r>
              <a:rPr lang="nl-BE" sz="2000" dirty="0">
                <a:solidFill>
                  <a:schemeClr val="tx2"/>
                </a:solidFill>
                <a:latin typeface="Gill Sans MT" panose="020B0502020104020203" pitchFamily="34" charset="0"/>
              </a:rPr>
              <a:t>o</a:t>
            </a:r>
            <a:r>
              <a:rPr lang="nl-BE" sz="2000" dirty="0" smtClean="0">
                <a:solidFill>
                  <a:schemeClr val="tx2"/>
                </a:solidFill>
                <a:latin typeface="Gill Sans MT" panose="020B0502020104020203" pitchFamily="34" charset="0"/>
              </a:rPr>
              <a:t>.a.:</a:t>
            </a:r>
            <a:br>
              <a:rPr lang="nl-BE" sz="2000" dirty="0" smtClean="0">
                <a:solidFill>
                  <a:schemeClr val="tx2"/>
                </a:solidFill>
                <a:latin typeface="Gill Sans MT" panose="020B0502020104020203" pitchFamily="34" charset="0"/>
              </a:rPr>
            </a:br>
            <a:r>
              <a:rPr lang="nl-BE" sz="2000" dirty="0" smtClean="0">
                <a:solidFill>
                  <a:schemeClr val="tx2"/>
                </a:solidFill>
                <a:latin typeface="Gill Sans MT" panose="020B0502020104020203" pitchFamily="34" charset="0"/>
                <a:ea typeface="Cambria" panose="02040503050406030204" pitchFamily="18" charset="0"/>
              </a:rPr>
              <a:t>◾</a:t>
            </a:r>
            <a:r>
              <a:rPr lang="nl-BE" sz="2000" dirty="0" smtClean="0">
                <a:solidFill>
                  <a:schemeClr val="tx2"/>
                </a:solidFill>
                <a:latin typeface="Gill Sans MT" panose="020B0502020104020203" pitchFamily="34" charset="0"/>
              </a:rPr>
              <a:t>speurtocht </a:t>
            </a:r>
            <a:r>
              <a:rPr lang="nl-BE" sz="2000" dirty="0">
                <a:solidFill>
                  <a:schemeClr val="tx2"/>
                </a:solidFill>
                <a:latin typeface="Gill Sans MT" panose="020B0502020104020203" pitchFamily="34" charset="0"/>
              </a:rPr>
              <a:t>voor kinderen </a:t>
            </a:r>
            <a:br>
              <a:rPr lang="nl-BE" sz="2000" dirty="0">
                <a:solidFill>
                  <a:schemeClr val="tx2"/>
                </a:solidFill>
                <a:latin typeface="Gill Sans MT" panose="020B0502020104020203" pitchFamily="34" charset="0"/>
              </a:rPr>
            </a:br>
            <a:r>
              <a:rPr lang="nl-BE" sz="2000" dirty="0">
                <a:solidFill>
                  <a:schemeClr val="tx2"/>
                </a:solidFill>
                <a:latin typeface="Gill Sans MT" panose="020B0502020104020203" pitchFamily="34" charset="0"/>
              </a:rPr>
              <a:t/>
            </a:r>
            <a:br>
              <a:rPr lang="nl-BE" sz="2000" dirty="0">
                <a:solidFill>
                  <a:schemeClr val="tx2"/>
                </a:solidFill>
                <a:latin typeface="Gill Sans MT" panose="020B0502020104020203" pitchFamily="34" charset="0"/>
              </a:rPr>
            </a:br>
            <a:r>
              <a:rPr lang="nl-BE" sz="2000" dirty="0" smtClean="0">
                <a:solidFill>
                  <a:schemeClr val="tx2"/>
                </a:solidFill>
                <a:latin typeface="Gill Sans MT" panose="020B0502020104020203" pitchFamily="34" charset="0"/>
                <a:ea typeface="Cambria" panose="02040503050406030204" pitchFamily="18" charset="0"/>
                <a:cs typeface="Arial" panose="020B0604020202020204" pitchFamily="34" charset="0"/>
              </a:rPr>
              <a:t>◾p</a:t>
            </a:r>
            <a:r>
              <a:rPr lang="nl-BE" sz="2000" dirty="0" smtClean="0">
                <a:solidFill>
                  <a:schemeClr val="tx2"/>
                </a:solidFill>
                <a:latin typeface="Gill Sans MT" panose="020B0502020104020203" pitchFamily="34" charset="0"/>
              </a:rPr>
              <a:t>raktijkvoorbeelden</a:t>
            </a:r>
          </a:p>
          <a:p>
            <a:endParaRPr lang="nl-BE" sz="2000" dirty="0" smtClean="0">
              <a:solidFill>
                <a:schemeClr val="tx2"/>
              </a:solidFill>
              <a:latin typeface="Gill Sans MT" panose="020B0502020104020203" pitchFamily="34" charset="0"/>
            </a:endParaRPr>
          </a:p>
          <a:p>
            <a:r>
              <a:rPr lang="nl-BE" sz="2000" dirty="0" smtClean="0">
                <a:solidFill>
                  <a:schemeClr val="tx2"/>
                </a:solidFill>
                <a:latin typeface="Gill Sans MT" panose="020B0502020104020203" pitchFamily="34" charset="0"/>
                <a:ea typeface="Cambria" panose="02040503050406030204" pitchFamily="18" charset="0"/>
                <a:cs typeface="Arial" panose="020B0604020202020204" pitchFamily="34" charset="0"/>
              </a:rPr>
              <a:t>◾b</a:t>
            </a:r>
            <a:r>
              <a:rPr lang="nl-BE" sz="2000" dirty="0" smtClean="0">
                <a:solidFill>
                  <a:schemeClr val="tx2"/>
                </a:solidFill>
                <a:latin typeface="Gill Sans MT" panose="020B0502020104020203" pitchFamily="34" charset="0"/>
              </a:rPr>
              <a:t>undeltips </a:t>
            </a:r>
            <a:r>
              <a:rPr lang="nl-BE" sz="2000" dirty="0">
                <a:solidFill>
                  <a:schemeClr val="tx2"/>
                </a:solidFill>
                <a:latin typeface="Gill Sans MT" panose="020B0502020104020203" pitchFamily="34" charset="0"/>
              </a:rPr>
              <a:t>rond het thema ‘natuur’</a:t>
            </a:r>
            <a:endParaRPr lang="nl-BE" sz="2000" dirty="0">
              <a:solidFill>
                <a:schemeClr val="tx2"/>
              </a:solidFill>
              <a:latin typeface="Gill Sans MT" panose="020B0502020104020203" pitchFamily="34" charset="0"/>
            </a:endParaRPr>
          </a:p>
        </p:txBody>
      </p:sp>
    </p:spTree>
    <p:extLst>
      <p:ext uri="{BB962C8B-B14F-4D97-AF65-F5344CB8AC3E}">
        <p14:creationId xmlns:p14="http://schemas.microsoft.com/office/powerpoint/2010/main" val="7397455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pct60">
          <a:fgClr>
            <a:schemeClr val="accent1"/>
          </a:fgClr>
          <a:bgClr>
            <a:schemeClr val="bg1"/>
          </a:bgClr>
        </a:pattFill>
        <a:effectLst/>
      </p:bgPr>
    </p:bg>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a:srcRect l="1776" b="1156"/>
          <a:stretch/>
        </p:blipFill>
        <p:spPr>
          <a:xfrm>
            <a:off x="1187624" y="2276872"/>
            <a:ext cx="3340803" cy="3744416"/>
          </a:xfrm>
          <a:prstGeom prst="rect">
            <a:avLst/>
          </a:prstGeom>
        </p:spPr>
      </p:pic>
      <p:pic>
        <p:nvPicPr>
          <p:cNvPr id="4" name="Afbeelding 3"/>
          <p:cNvPicPr>
            <a:picLocks noChangeAspect="1"/>
          </p:cNvPicPr>
          <p:nvPr/>
        </p:nvPicPr>
        <p:blipFill>
          <a:blip r:embed="rId4"/>
          <a:stretch>
            <a:fillRect/>
          </a:stretch>
        </p:blipFill>
        <p:spPr>
          <a:xfrm>
            <a:off x="4873764" y="1412776"/>
            <a:ext cx="3360613" cy="3744416"/>
          </a:xfrm>
          <a:prstGeom prst="rect">
            <a:avLst/>
          </a:prstGeom>
        </p:spPr>
      </p:pic>
      <p:sp>
        <p:nvSpPr>
          <p:cNvPr id="5" name="Tekstvak 4"/>
          <p:cNvSpPr txBox="1"/>
          <p:nvPr/>
        </p:nvSpPr>
        <p:spPr>
          <a:xfrm rot="21055244">
            <a:off x="622320" y="525067"/>
            <a:ext cx="3456384" cy="1323439"/>
          </a:xfrm>
          <a:prstGeom prst="rect">
            <a:avLst/>
          </a:prstGeom>
          <a:noFill/>
        </p:spPr>
        <p:txBody>
          <a:bodyPr wrap="square" rtlCol="0">
            <a:spAutoFit/>
          </a:bodyPr>
          <a:lstStyle/>
          <a:p>
            <a:r>
              <a:rPr lang="nl-BE" sz="4000" dirty="0" smtClean="0">
                <a:solidFill>
                  <a:srgbClr val="668D19"/>
                </a:solidFill>
                <a:latin typeface="Impact" panose="020B0806030902050204" pitchFamily="34" charset="0"/>
              </a:rPr>
              <a:t>Speurtocht: Op safari in de bib</a:t>
            </a:r>
            <a:endParaRPr lang="nl-BE" sz="4000" dirty="0">
              <a:solidFill>
                <a:srgbClr val="668D19"/>
              </a:solidFill>
              <a:latin typeface="Impact" panose="020B0806030902050204" pitchFamily="34" charset="0"/>
            </a:endParaRPr>
          </a:p>
        </p:txBody>
      </p:sp>
    </p:spTree>
    <p:extLst>
      <p:ext uri="{BB962C8B-B14F-4D97-AF65-F5344CB8AC3E}">
        <p14:creationId xmlns:p14="http://schemas.microsoft.com/office/powerpoint/2010/main" val="22413077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narVert">
          <a:fgClr>
            <a:schemeClr val="accent1"/>
          </a:fgClr>
          <a:bgClr>
            <a:schemeClr val="bg1"/>
          </a:bgClr>
        </a:pattFill>
        <a:effectLst/>
      </p:bgPr>
    </p:bg>
    <p:spTree>
      <p:nvGrpSpPr>
        <p:cNvPr id="1" name=""/>
        <p:cNvGrpSpPr/>
        <p:nvPr/>
      </p:nvGrpSpPr>
      <p:grpSpPr>
        <a:xfrm>
          <a:off x="0" y="0"/>
          <a:ext cx="0" cy="0"/>
          <a:chOff x="0" y="0"/>
          <a:chExt cx="0" cy="0"/>
        </a:xfrm>
      </p:grpSpPr>
      <p:sp>
        <p:nvSpPr>
          <p:cNvPr id="2" name="Tijdelijke aanduiding voor inhoud 1"/>
          <p:cNvSpPr>
            <a:spLocks noGrp="1"/>
          </p:cNvSpPr>
          <p:nvPr>
            <p:ph type="body" idx="4294967295"/>
          </p:nvPr>
        </p:nvSpPr>
        <p:spPr>
          <a:xfrm>
            <a:off x="463682" y="2057059"/>
            <a:ext cx="2448272" cy="1512168"/>
          </a:xfrm>
        </p:spPr>
        <p:txBody>
          <a:bodyPr>
            <a:normAutofit fontScale="92500" lnSpcReduction="20000"/>
          </a:bodyPr>
          <a:lstStyle/>
          <a:p>
            <a:pPr marL="45720" indent="0" eaLnBrk="1" fontAlgn="auto" hangingPunct="1">
              <a:spcAft>
                <a:spcPts val="0"/>
              </a:spcAft>
              <a:buNone/>
              <a:defRPr/>
            </a:pPr>
            <a:r>
              <a:rPr lang="nl-BE" sz="4800" dirty="0" smtClean="0">
                <a:solidFill>
                  <a:srgbClr val="EE3033"/>
                </a:solidFill>
                <a:latin typeface="Impact" panose="020B0806030902050204" pitchFamily="34" charset="0"/>
              </a:rPr>
              <a:t>leuke </a:t>
            </a:r>
            <a:br>
              <a:rPr lang="nl-BE" sz="4800" dirty="0" smtClean="0">
                <a:solidFill>
                  <a:srgbClr val="EE3033"/>
                </a:solidFill>
                <a:latin typeface="Impact" panose="020B0806030902050204" pitchFamily="34" charset="0"/>
              </a:rPr>
            </a:br>
            <a:r>
              <a:rPr lang="nl-BE" sz="4800" dirty="0" smtClean="0">
                <a:solidFill>
                  <a:srgbClr val="EE3033"/>
                </a:solidFill>
                <a:latin typeface="Impact" panose="020B0806030902050204" pitchFamily="34" charset="0"/>
              </a:rPr>
              <a:t>bundels</a:t>
            </a:r>
            <a:r>
              <a:rPr lang="nl-BE" sz="4800" dirty="0" smtClean="0">
                <a:solidFill>
                  <a:srgbClr val="EE3033"/>
                </a:solidFill>
                <a:latin typeface="Impact" panose="020B0806030902050204" pitchFamily="34" charset="0"/>
              </a:rPr>
              <a:t/>
            </a:r>
            <a:br>
              <a:rPr lang="nl-BE" sz="4800" dirty="0" smtClean="0">
                <a:solidFill>
                  <a:srgbClr val="EE3033"/>
                </a:solidFill>
                <a:latin typeface="Impact" panose="020B0806030902050204" pitchFamily="34" charset="0"/>
              </a:rPr>
            </a:br>
            <a:endParaRPr lang="nl-BE" sz="2900" dirty="0" smtClean="0"/>
          </a:p>
          <a:p>
            <a:pPr marL="274320" eaLnBrk="1" fontAlgn="auto" hangingPunct="1">
              <a:spcAft>
                <a:spcPts val="0"/>
              </a:spcAft>
              <a:buFontTx/>
              <a:buChar char="-"/>
              <a:defRPr/>
            </a:pPr>
            <a:endParaRPr lang="nl-BE" dirty="0"/>
          </a:p>
        </p:txBody>
      </p:sp>
      <p:pic>
        <p:nvPicPr>
          <p:cNvPr id="5" name="Afbeelding 4"/>
          <p:cNvPicPr>
            <a:picLocks noChangeAspect="1"/>
          </p:cNvPicPr>
          <p:nvPr/>
        </p:nvPicPr>
        <p:blipFill>
          <a:blip r:embed="rId3"/>
          <a:stretch>
            <a:fillRect/>
          </a:stretch>
        </p:blipFill>
        <p:spPr>
          <a:xfrm>
            <a:off x="467544" y="116632"/>
            <a:ext cx="2304256" cy="1869328"/>
          </a:xfrm>
          <a:prstGeom prst="rect">
            <a:avLst/>
          </a:prstGeom>
        </p:spPr>
      </p:pic>
      <p:pic>
        <p:nvPicPr>
          <p:cNvPr id="4" name="Afbeelding 3"/>
          <p:cNvPicPr>
            <a:picLocks noChangeAspect="1"/>
          </p:cNvPicPr>
          <p:nvPr/>
        </p:nvPicPr>
        <p:blipFill>
          <a:blip r:embed="rId4"/>
          <a:stretch>
            <a:fillRect/>
          </a:stretch>
        </p:blipFill>
        <p:spPr>
          <a:xfrm>
            <a:off x="5796136" y="2751874"/>
            <a:ext cx="2913739" cy="3933056"/>
          </a:xfrm>
          <a:prstGeom prst="rect">
            <a:avLst/>
          </a:prstGeom>
        </p:spPr>
      </p:pic>
      <p:pic>
        <p:nvPicPr>
          <p:cNvPr id="6" name="Afbeelding 5"/>
          <p:cNvPicPr>
            <a:picLocks noChangeAspect="1"/>
          </p:cNvPicPr>
          <p:nvPr/>
        </p:nvPicPr>
        <p:blipFill>
          <a:blip r:embed="rId5"/>
          <a:stretch>
            <a:fillRect/>
          </a:stretch>
        </p:blipFill>
        <p:spPr>
          <a:xfrm>
            <a:off x="2339752" y="3569227"/>
            <a:ext cx="2232248" cy="2895890"/>
          </a:xfrm>
          <a:prstGeom prst="rect">
            <a:avLst/>
          </a:prstGeom>
        </p:spPr>
      </p:pic>
      <p:pic>
        <p:nvPicPr>
          <p:cNvPr id="7" name="Afbeelding 6"/>
          <p:cNvPicPr>
            <a:picLocks noChangeAspect="1"/>
          </p:cNvPicPr>
          <p:nvPr/>
        </p:nvPicPr>
        <p:blipFill>
          <a:blip r:embed="rId6"/>
          <a:stretch>
            <a:fillRect/>
          </a:stretch>
        </p:blipFill>
        <p:spPr>
          <a:xfrm>
            <a:off x="3707904" y="260648"/>
            <a:ext cx="2318317" cy="2996952"/>
          </a:xfrm>
          <a:prstGeom prst="rect">
            <a:avLst/>
          </a:prstGeom>
        </p:spPr>
      </p:pic>
      <p:pic>
        <p:nvPicPr>
          <p:cNvPr id="8" name="Afbeelding 7"/>
          <p:cNvPicPr>
            <a:picLocks noChangeAspect="1"/>
          </p:cNvPicPr>
          <p:nvPr/>
        </p:nvPicPr>
        <p:blipFill>
          <a:blip r:embed="rId7"/>
          <a:stretch>
            <a:fillRect/>
          </a:stretch>
        </p:blipFill>
        <p:spPr>
          <a:xfrm rot="373614">
            <a:off x="6277691" y="1814460"/>
            <a:ext cx="1056949" cy="673513"/>
          </a:xfrm>
          <a:prstGeom prst="rect">
            <a:avLst/>
          </a:prstGeom>
        </p:spPr>
      </p:pic>
      <p:sp>
        <p:nvSpPr>
          <p:cNvPr id="9" name="Rechthoek 8"/>
          <p:cNvSpPr/>
          <p:nvPr/>
        </p:nvSpPr>
        <p:spPr>
          <a:xfrm rot="21300845">
            <a:off x="354029" y="5052476"/>
            <a:ext cx="1523174" cy="646331"/>
          </a:xfrm>
          <a:prstGeom prst="rect">
            <a:avLst/>
          </a:prstGeom>
        </p:spPr>
        <p:txBody>
          <a:bodyPr wrap="none">
            <a:spAutoFit/>
          </a:bodyPr>
          <a:lstStyle/>
          <a:p>
            <a:r>
              <a:rPr lang="nl-BE" dirty="0" smtClean="0">
                <a:solidFill>
                  <a:srgbClr val="EE3033"/>
                </a:solidFill>
                <a:latin typeface="Impact" panose="020B0806030902050204" pitchFamily="34" charset="0"/>
              </a:rPr>
              <a:t>Inspiratiegids</a:t>
            </a:r>
            <a:br>
              <a:rPr lang="nl-BE" dirty="0" smtClean="0">
                <a:solidFill>
                  <a:srgbClr val="EE3033"/>
                </a:solidFill>
                <a:latin typeface="Impact" panose="020B0806030902050204" pitchFamily="34" charset="0"/>
              </a:rPr>
            </a:br>
            <a:r>
              <a:rPr lang="nl-BE" dirty="0" smtClean="0">
                <a:solidFill>
                  <a:srgbClr val="EE3033"/>
                </a:solidFill>
                <a:latin typeface="Impact" panose="020B0806030902050204" pitchFamily="34" charset="0"/>
              </a:rPr>
              <a:t>leeslijsten</a:t>
            </a:r>
            <a:endParaRPr lang="nl-BE"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16632"/>
            <a:ext cx="2174043" cy="1764032"/>
          </a:xfrm>
          <a:prstGeom prst="rect">
            <a:avLst/>
          </a:prstGeom>
        </p:spPr>
      </p:pic>
      <p:sp>
        <p:nvSpPr>
          <p:cNvPr id="3" name="Tekstvak 2"/>
          <p:cNvSpPr txBox="1"/>
          <p:nvPr/>
        </p:nvSpPr>
        <p:spPr>
          <a:xfrm>
            <a:off x="539552" y="2060848"/>
            <a:ext cx="3086214" cy="1446550"/>
          </a:xfrm>
          <a:prstGeom prst="rect">
            <a:avLst/>
          </a:prstGeom>
          <a:noFill/>
        </p:spPr>
        <p:txBody>
          <a:bodyPr wrap="square" rtlCol="0">
            <a:spAutoFit/>
          </a:bodyPr>
          <a:lstStyle/>
          <a:p>
            <a:r>
              <a:rPr lang="nl-BE" sz="4400" dirty="0" smtClean="0">
                <a:solidFill>
                  <a:srgbClr val="EE3033"/>
                </a:solidFill>
                <a:latin typeface="Impact" panose="020B0806030902050204" pitchFamily="34" charset="0"/>
              </a:rPr>
              <a:t>praktijk</a:t>
            </a:r>
            <a:br>
              <a:rPr lang="nl-BE" sz="4400" dirty="0" smtClean="0">
                <a:solidFill>
                  <a:srgbClr val="EE3033"/>
                </a:solidFill>
                <a:latin typeface="Impact" panose="020B0806030902050204" pitchFamily="34" charset="0"/>
              </a:rPr>
            </a:br>
            <a:r>
              <a:rPr lang="nl-BE" sz="4400" dirty="0" smtClean="0">
                <a:solidFill>
                  <a:srgbClr val="EE3033"/>
                </a:solidFill>
                <a:latin typeface="Impact" panose="020B0806030902050204" pitchFamily="34" charset="0"/>
              </a:rPr>
              <a:t>voorbeelden</a:t>
            </a:r>
            <a:endParaRPr lang="nl-BE" sz="4400" dirty="0">
              <a:solidFill>
                <a:srgbClr val="EE3033"/>
              </a:solidFill>
              <a:latin typeface="Impact" panose="020B0806030902050204" pitchFamily="34" charset="0"/>
            </a:endParaRPr>
          </a:p>
        </p:txBody>
      </p:sp>
      <p:pic>
        <p:nvPicPr>
          <p:cNvPr id="4" name="Afbeelding 3"/>
          <p:cNvPicPr>
            <a:picLocks noChangeAspect="1"/>
          </p:cNvPicPr>
          <p:nvPr/>
        </p:nvPicPr>
        <p:blipFill>
          <a:blip r:embed="rId4"/>
          <a:stretch>
            <a:fillRect/>
          </a:stretch>
        </p:blipFill>
        <p:spPr>
          <a:xfrm>
            <a:off x="395536" y="4365104"/>
            <a:ext cx="2910118" cy="1778406"/>
          </a:xfrm>
          <a:prstGeom prst="rect">
            <a:avLst/>
          </a:prstGeom>
        </p:spPr>
      </p:pic>
      <p:pic>
        <p:nvPicPr>
          <p:cNvPr id="5" name="Afbeelding 4"/>
          <p:cNvPicPr>
            <a:picLocks noChangeAspect="1"/>
          </p:cNvPicPr>
          <p:nvPr/>
        </p:nvPicPr>
        <p:blipFill>
          <a:blip r:embed="rId5"/>
          <a:stretch>
            <a:fillRect/>
          </a:stretch>
        </p:blipFill>
        <p:spPr>
          <a:xfrm>
            <a:off x="3625766" y="3471356"/>
            <a:ext cx="1913244" cy="2406984"/>
          </a:xfrm>
          <a:prstGeom prst="rect">
            <a:avLst/>
          </a:prstGeom>
        </p:spPr>
      </p:pic>
      <p:pic>
        <p:nvPicPr>
          <p:cNvPr id="6" name="Afbeelding 5"/>
          <p:cNvPicPr>
            <a:picLocks noChangeAspect="1"/>
          </p:cNvPicPr>
          <p:nvPr/>
        </p:nvPicPr>
        <p:blipFill>
          <a:blip r:embed="rId6"/>
          <a:stretch>
            <a:fillRect/>
          </a:stretch>
        </p:blipFill>
        <p:spPr>
          <a:xfrm>
            <a:off x="5220072" y="476672"/>
            <a:ext cx="3194926" cy="2514715"/>
          </a:xfrm>
          <a:prstGeom prst="rect">
            <a:avLst/>
          </a:prstGeom>
        </p:spPr>
      </p:pic>
      <p:pic>
        <p:nvPicPr>
          <p:cNvPr id="7" name="Afbeelding 6"/>
          <p:cNvPicPr>
            <a:picLocks noChangeAspect="1"/>
          </p:cNvPicPr>
          <p:nvPr/>
        </p:nvPicPr>
        <p:blipFill>
          <a:blip r:embed="rId7"/>
          <a:stretch>
            <a:fillRect/>
          </a:stretch>
        </p:blipFill>
        <p:spPr>
          <a:xfrm>
            <a:off x="5652120" y="4365104"/>
            <a:ext cx="3298222" cy="1944793"/>
          </a:xfrm>
          <a:prstGeom prst="rect">
            <a:avLst/>
          </a:prstGeom>
        </p:spPr>
      </p:pic>
    </p:spTree>
    <p:extLst>
      <p:ext uri="{BB962C8B-B14F-4D97-AF65-F5344CB8AC3E}">
        <p14:creationId xmlns:p14="http://schemas.microsoft.com/office/powerpoint/2010/main" val="173626828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aster">
  <a:themeElements>
    <a:clrScheme name="Raster">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Raster">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Raster">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Raster">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themeOverride>
</file>

<file path=docProps/app.xml><?xml version="1.0" encoding="utf-8"?>
<Properties xmlns="http://schemas.openxmlformats.org/officeDocument/2006/extended-properties" xmlns:vt="http://schemas.openxmlformats.org/officeDocument/2006/docPropsVTypes">
  <Template/>
  <TotalTime>6188</TotalTime>
  <Words>825</Words>
  <Application>Microsoft Office PowerPoint</Application>
  <PresentationFormat>Diavoorstelling (4:3)</PresentationFormat>
  <Paragraphs>160</Paragraphs>
  <Slides>19</Slides>
  <Notes>18</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19</vt:i4>
      </vt:variant>
    </vt:vector>
  </HeadingPairs>
  <TitlesOfParts>
    <vt:vector size="28" baseType="lpstr">
      <vt:lpstr>Arial</vt:lpstr>
      <vt:lpstr>Calibri</vt:lpstr>
      <vt:lpstr>Cambria</vt:lpstr>
      <vt:lpstr>Franklin Gothic Medium</vt:lpstr>
      <vt:lpstr>Gill Sans MT</vt:lpstr>
      <vt:lpstr>Impact</vt:lpstr>
      <vt:lpstr>Wingdings</vt:lpstr>
      <vt:lpstr>Wingdings 2</vt:lpstr>
      <vt:lpstr>Raster</vt:lpstr>
      <vt:lpstr>Poëzie in de jeugdbib Sieglinde Vanhaezebrouck * Collegagroep jeugdbibmedewerkers thema ‘poëzie’ 9 november 2021</vt:lpstr>
      <vt:lpstr>Komende 15’</vt:lpstr>
      <vt:lpstr>PowerPoint-presentatie</vt:lpstr>
      <vt:lpstr>PowerPoint-presentatie</vt:lpstr>
      <vt:lpstr>PowerPoint-presentatie</vt:lpstr>
      <vt:lpstr>PowerPoint-presentatie</vt:lpstr>
      <vt:lpstr>PowerPoint-presentatie</vt:lpstr>
      <vt:lpstr>PowerPoint-presentatie</vt:lpstr>
      <vt:lpstr>PowerPoint-presentatie</vt:lpstr>
      <vt:lpstr>AANKLEDING BIB NON-BOOK - OBJECTEN</vt:lpstr>
      <vt:lpstr>DIY NON-BOOK</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Gent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Leesgroepen  2006 - 2012</dc:title>
  <dc:creator>Everaet Veerle</dc:creator>
  <cp:lastModifiedBy>Directie</cp:lastModifiedBy>
  <cp:revision>590</cp:revision>
  <cp:lastPrinted>2021-03-06T17:10:05Z</cp:lastPrinted>
  <dcterms:created xsi:type="dcterms:W3CDTF">2012-12-03T13:42:47Z</dcterms:created>
  <dcterms:modified xsi:type="dcterms:W3CDTF">2021-11-08T13:01:38Z</dcterms:modified>
</cp:coreProperties>
</file>